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6"/>
  </p:notesMasterIdLst>
  <p:sldIdLst>
    <p:sldId id="354" r:id="rId2"/>
    <p:sldId id="355" r:id="rId3"/>
    <p:sldId id="892" r:id="rId4"/>
    <p:sldId id="893" r:id="rId5"/>
    <p:sldId id="766" r:id="rId6"/>
    <p:sldId id="917" r:id="rId7"/>
    <p:sldId id="918" r:id="rId8"/>
    <p:sldId id="919" r:id="rId9"/>
    <p:sldId id="920" r:id="rId10"/>
    <p:sldId id="921" r:id="rId11"/>
    <p:sldId id="922" r:id="rId12"/>
    <p:sldId id="923" r:id="rId13"/>
    <p:sldId id="924" r:id="rId14"/>
    <p:sldId id="925" r:id="rId15"/>
    <p:sldId id="926" r:id="rId16"/>
    <p:sldId id="927" r:id="rId17"/>
    <p:sldId id="928" r:id="rId18"/>
    <p:sldId id="929" r:id="rId19"/>
    <p:sldId id="930" r:id="rId20"/>
    <p:sldId id="931" r:id="rId21"/>
    <p:sldId id="932" r:id="rId22"/>
    <p:sldId id="933" r:id="rId23"/>
    <p:sldId id="934" r:id="rId24"/>
    <p:sldId id="935" r:id="rId25"/>
    <p:sldId id="936" r:id="rId26"/>
    <p:sldId id="937" r:id="rId27"/>
    <p:sldId id="1028" r:id="rId28"/>
    <p:sldId id="938" r:id="rId29"/>
    <p:sldId id="939" r:id="rId30"/>
    <p:sldId id="940" r:id="rId31"/>
    <p:sldId id="941" r:id="rId32"/>
    <p:sldId id="942" r:id="rId33"/>
    <p:sldId id="943" r:id="rId34"/>
    <p:sldId id="944" r:id="rId35"/>
    <p:sldId id="945" r:id="rId36"/>
    <p:sldId id="946" r:id="rId37"/>
    <p:sldId id="947" r:id="rId38"/>
    <p:sldId id="1029" r:id="rId39"/>
    <p:sldId id="948" r:id="rId40"/>
    <p:sldId id="949" r:id="rId41"/>
    <p:sldId id="950" r:id="rId42"/>
    <p:sldId id="951" r:id="rId43"/>
    <p:sldId id="952" r:id="rId44"/>
    <p:sldId id="953" r:id="rId45"/>
    <p:sldId id="954" r:id="rId46"/>
    <p:sldId id="955" r:id="rId47"/>
    <p:sldId id="956" r:id="rId48"/>
    <p:sldId id="957" r:id="rId49"/>
    <p:sldId id="958" r:id="rId50"/>
    <p:sldId id="959" r:id="rId51"/>
    <p:sldId id="960" r:id="rId52"/>
    <p:sldId id="961" r:id="rId53"/>
    <p:sldId id="962" r:id="rId54"/>
    <p:sldId id="963" r:id="rId55"/>
    <p:sldId id="964" r:id="rId56"/>
    <p:sldId id="965" r:id="rId57"/>
    <p:sldId id="966" r:id="rId58"/>
    <p:sldId id="967" r:id="rId59"/>
    <p:sldId id="968" r:id="rId60"/>
    <p:sldId id="969" r:id="rId61"/>
    <p:sldId id="970" r:id="rId62"/>
    <p:sldId id="971" r:id="rId63"/>
    <p:sldId id="972" r:id="rId64"/>
    <p:sldId id="973" r:id="rId65"/>
    <p:sldId id="974" r:id="rId66"/>
    <p:sldId id="975" r:id="rId67"/>
    <p:sldId id="976" r:id="rId68"/>
    <p:sldId id="977" r:id="rId69"/>
    <p:sldId id="978" r:id="rId70"/>
    <p:sldId id="979" r:id="rId71"/>
    <p:sldId id="980" r:id="rId72"/>
    <p:sldId id="981" r:id="rId73"/>
    <p:sldId id="982" r:id="rId74"/>
    <p:sldId id="983" r:id="rId75"/>
    <p:sldId id="984" r:id="rId76"/>
    <p:sldId id="985" r:id="rId77"/>
    <p:sldId id="986" r:id="rId78"/>
    <p:sldId id="987" r:id="rId79"/>
    <p:sldId id="988" r:id="rId80"/>
    <p:sldId id="989" r:id="rId81"/>
    <p:sldId id="990" r:id="rId82"/>
    <p:sldId id="991" r:id="rId83"/>
    <p:sldId id="992" r:id="rId84"/>
    <p:sldId id="1030" r:id="rId85"/>
    <p:sldId id="993" r:id="rId86"/>
    <p:sldId id="994" r:id="rId87"/>
    <p:sldId id="995" r:id="rId88"/>
    <p:sldId id="996" r:id="rId89"/>
    <p:sldId id="1031" r:id="rId90"/>
    <p:sldId id="997" r:id="rId91"/>
    <p:sldId id="998" r:id="rId92"/>
    <p:sldId id="999" r:id="rId93"/>
    <p:sldId id="1000" r:id="rId94"/>
    <p:sldId id="1001" r:id="rId95"/>
    <p:sldId id="1002" r:id="rId96"/>
    <p:sldId id="1003" r:id="rId97"/>
    <p:sldId id="1004" r:id="rId98"/>
    <p:sldId id="1005" r:id="rId99"/>
    <p:sldId id="1006" r:id="rId100"/>
    <p:sldId id="1007" r:id="rId101"/>
    <p:sldId id="1008" r:id="rId102"/>
    <p:sldId id="1009" r:id="rId103"/>
    <p:sldId id="1010" r:id="rId104"/>
    <p:sldId id="1011" r:id="rId105"/>
    <p:sldId id="1012" r:id="rId106"/>
    <p:sldId id="1013" r:id="rId107"/>
    <p:sldId id="1014" r:id="rId108"/>
    <p:sldId id="1015" r:id="rId109"/>
    <p:sldId id="1016" r:id="rId110"/>
    <p:sldId id="1032" r:id="rId111"/>
    <p:sldId id="1017" r:id="rId112"/>
    <p:sldId id="1018" r:id="rId113"/>
    <p:sldId id="1019" r:id="rId114"/>
    <p:sldId id="1020" r:id="rId115"/>
    <p:sldId id="1021" r:id="rId116"/>
    <p:sldId id="1022" r:id="rId117"/>
    <p:sldId id="1023" r:id="rId118"/>
    <p:sldId id="1024" r:id="rId119"/>
    <p:sldId id="1025" r:id="rId120"/>
    <p:sldId id="1033" r:id="rId121"/>
    <p:sldId id="1026" r:id="rId122"/>
    <p:sldId id="1027" r:id="rId123"/>
    <p:sldId id="352" r:id="rId124"/>
    <p:sldId id="353" r:id="rId1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96" y="5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يوسف</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Yūsuf</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Joseph)</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12</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111</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يَـٰبُنَىَّ لَا تَقْصُصْ رُءْيَاكَ عَلَىٰٓ إِخْوَتِكَ فَيَكِيدُوا۟ لَكَ كَيْدًا ۖ إِنَّ ٱلشَّيْطَـٰنَ لِلْإِنسَـٰنِ عَدُوٌّ مُّبِينٌ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son, do not recount your dream to your brothers, lest they should devise schemes against you. Satan is indeed man’s manifest enemy.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918970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تَٱللَّـهِ لَقَدْ ءَاثَرَكَ ٱللَّـهُ عَلَيْنَا وَإِن كُنَّا لَخَـٰطِـِٔينَ ﴿٩١﴾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‘By Allah, Allah has certainly preferred you over us, and we have indeed been erring.’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30455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لَا تَثْرِيبَ عَلَيْكُمُ ٱلْيَوْمَ ۖ يَغْفِرُ ٱللَّـهُ لَكُمْ ۖ وَهُوَ أَرْحَمُ ٱلرَّٰحِمِينَ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‘There shall be no reproach on you today. Allah will forgive you, and He is the most merciful of the 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29071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ٱذْهَبُوا۟ بِقَمِيصِى هَـٰذَا فَأَلْقُوهُ عَلَىٰ وَجْهِ أَبِى يَأْتِ بَصِيرًا وَأْتُونِى بِأَهْلِكُمْ أَجْمَعِينَ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Take this shirt of mine, and cast it upon my father’s face; he will regain his sight, and bring me all your folks.’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2019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فَصَلَتِ ٱلْعِيرُ قَالَ أَبُوهُمْ إِنِّى لَأَجِدُ رِيحَ يُوسُفَ ۖ لَوْلَآ أَن تُفَنِّدُونِ ﴿٩٤﴾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the caravan set off, their father said, ‘I sense the scent of Joseph, if you will not consider me a dotard.’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01619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تَٱللَّـهِ إِنَّكَ لَفِى ضَلَـٰلِكَ ٱلْقَدِيمِ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‘By God, you persist in your inveterate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987260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فَلَمَّآ أَن جَآءَ ٱلْبَشِيرُ أَلْقَىٰهُ عَلَىٰ وَجْهِهِۦ فَٱرْتَدَّ بَصِيرًا ۖ قَالَ أَلَمْ أَقُل لَّكُمْ إِنِّىٓ أَعْلَمُ مِنَ ٱللَّـهِ مَا لَا تَعْلَمُونَ ﴿٩٦﴾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bearer of good news arrived, he cast </a:t>
            </a:r>
            <a:r>
              <a:rPr lang="en-US" altLang="en-US" sz="3200" dirty="0" smtClean="0">
                <a:latin typeface="Calibri" panose="020F0502020204030204" pitchFamily="34" charset="0"/>
              </a:rPr>
              <a:t>it </a:t>
            </a:r>
            <a:r>
              <a:rPr lang="en-US" altLang="en-US" sz="3200" dirty="0">
                <a:latin typeface="Calibri" panose="020F0502020204030204" pitchFamily="34" charset="0"/>
              </a:rPr>
              <a:t>on his face, and he regained his sight. He said, ‘Did I not tell you, “I know from Allah what you do not know?”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33468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يَـٰٓأَبَانَا ٱسْتَغْفِرْ لَنَا ذُنُوبَنَآ إِنَّا كُنَّا خَـٰطِـِٔينَ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‘Father! Plead [with Allah] for forgiveness of our sins! We have indeed been erring.’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063321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سَوْفَ أَسْتَغْفِرُ لَكُمْ رَبِّىٓ ۖ إِنَّهُۥ هُوَ ٱلْغَفُورُ ٱلرَّحِيمُ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 shall plead with my Lord to forgive you; indeed He is the All-forgiving,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73934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 فَلَمَّا دَخَلُوا۟ عَلَىٰ يُوسُفَ ءَاوَىٰٓ إِلَيْهِ أَبَوَيْهِ وَقَالَ ٱدْخُلُوا۟ مِصْرَ إِن شَآءَ ٱللَّـهُ ءَامِنِينَ ﴿٩٩﴾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entered into the presence of Joseph, he set his parents close to himself, and said, ‘Welcome to Egypt, in safety, God willing!’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373183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وَرَفَعَ أَبَوَيْهِ عَلَى ٱلْعَرْشِ وَخَرُّوا۟ لَهُۥ سُجَّدًا ۖ وَقَالَ يَـٰٓأَبَتِ هَـٰذَا تَأْوِيلُ رُءْيَـٰىَ مِن قَبْلُ قَدْ جَعَلَهَا رَبِّى حَقًّا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seated his parents high upon the throne, and they fell down prostrate before him. He said, ‘Father! This is the fulfillment of my dream of long ago, which my Lord has made come true.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7134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يَجْتَبِيكَ رَبُّكَ وَيُعَلِّمُكَ مِن تَأْوِيلِ ٱلْأَحَادِيثِ وَيُتِمُّ نِعْمَتَهُۥ عَلَيْكَ وَعَلَىٰٓ ءَالِ يَعْقُوبَ كَمَآ أَتَمَّهَا عَلَىٰٓ أَبَوَيْكَ مِن قَبْلُ إِبْرَٰهِيمَ وَإِسْحَـٰقَ ۚ إِنَّ رَبَّكَ عَلِيمٌ حَكِيمٌ ﴿٦﴾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how your Lord will choose you, and teach you the interpretation of dreams</a:t>
            </a:r>
            <a:r>
              <a:rPr lang="en-US" altLang="en-US" sz="3200" dirty="0" smtClean="0">
                <a:latin typeface="Calibri" panose="020F0502020204030204" pitchFamily="34" charset="0"/>
              </a:rPr>
              <a:t>, </a:t>
            </a:r>
            <a:r>
              <a:rPr lang="en-US" altLang="en-US" sz="3200" dirty="0">
                <a:latin typeface="Calibri" panose="020F0502020204030204" pitchFamily="34" charset="0"/>
              </a:rPr>
              <a:t>and complete His blessing upon you and upon the house of Jacob, just as He completed it earlier for your fathers, Abraham and Isaac. Your Lord is indeed all-knowing, all-wise.’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15397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وَقَدْ </a:t>
            </a:r>
            <a:r>
              <a:rPr lang="ar-SA" altLang="en-US" sz="7200" dirty="0">
                <a:latin typeface="Arabic Typesetting" panose="03020402040406030203" pitchFamily="66" charset="-78"/>
                <a:cs typeface="Arabic Typesetting" panose="03020402040406030203" pitchFamily="66" charset="-78"/>
              </a:rPr>
              <a:t>أَحْسَنَ بِىٓ إِذْ أَخْرَجَنِى مِنَ ٱلسِّجْنِ وَجَآءَ بِكُم مِّنَ ٱلْبَدْوِ مِنۢ بَعْدِ أَن نَّزَغَ ٱلشَّيْطَـٰنُ بَيْنِى وَبَيْنَ إِخْوَتِىٓ ۚ إِنَّ رَبِّى لَطِيفٌ لِّمَا يَشَآءُ ۚ إِنَّهُۥ هُوَ ٱلْعَلِيمُ ٱلْحَكِيمُ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He </a:t>
            </a:r>
            <a:r>
              <a:rPr lang="en-US" altLang="en-US" sz="3200" dirty="0">
                <a:latin typeface="Calibri" panose="020F0502020204030204" pitchFamily="34" charset="0"/>
              </a:rPr>
              <a:t>was certainly gracious to me when He brought me out of the prison and brought you over from the desert after that Satan had incited ill feeling between me and my brothers. Indeed my Lord is all-attentive in bringing about what He wishes. Indeed He is the All-knowing,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57663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قَدْ ءَاتَيْتَنِى مِنَ ٱلْمُلْكِ وَعَلَّمْتَنِى مِن تَأْوِيلِ ٱلْأَحَادِيثِ ۚ فَاطِرَ ٱلسَّمَـٰوَٰتِ وَٱلْأَرْضِ أَنتَ وَلِىِّۦ فِى ٱلدُّنْيَا وَٱلْـَٔاخِرَةِ ۖ تَوَفَّنِى مُسْلِمًا وَأَلْحِقْنِى بِٱلصَّـٰلِحِينَ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‘My Lord! You have granted me a share in the kingdom, and taught me the interpretation of dreams. Originator of the heavens and earth! You are my guardian in this world and the Hereafter! Let my death be in submission [to You], and unite me with the Righteous.’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89211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مِنْ أَنۢبَآءِ ٱلْغَيْبِ نُوحِيهِ إِلَيْكَ ۖ وَمَا كُنتَ لَدَيْهِمْ إِذْ أَجْمَعُوٓا۟ أَمْرَهُمْ وَهُمْ يَمْكُرُونَ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are accounts of the Unseen which We reveal to you, and you were not with them when they conspired together and schemed.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33587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أَكْثَرُ ٱلنَّاسِ وَلَوْ حَرَصْتَ بِمُؤْمِنِينَ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most people will not have faith, however eager you should be.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65124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تَسْـَٔلُهُمْ عَلَيْهِ مِنْ أَجْرٍ ۚ إِنْ هُوَ إِلَّا ذِكْرٌ لِّلْعَـٰلَمِينَ ﴿١٠٤﴾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do not ask them any reward for it: </a:t>
            </a:r>
            <a:r>
              <a:rPr lang="en-US" altLang="en-US" sz="3200" dirty="0" smtClean="0">
                <a:latin typeface="Calibri" panose="020F0502020204030204" pitchFamily="34" charset="0"/>
              </a:rPr>
              <a:t>it </a:t>
            </a:r>
            <a:r>
              <a:rPr lang="en-US" altLang="en-US" sz="3200" dirty="0">
                <a:latin typeface="Calibri" panose="020F0502020204030204" pitchFamily="34" charset="0"/>
              </a:rPr>
              <a:t>is just a reminder for all the nations.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31557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وَكَأَيِّن مِّنْ ءَايَةٍ فِى ٱلسَّمَـٰوَٰتِ وَٱلْأَرْضِ يَمُرُّونَ عَلَيْهَا وَهُمْ عَنْهَا مُعْرِضُونَ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 sign there is in the heavens and the earth that they pass by while they are disregardful of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511432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يُؤْمِنُ أَكْثَرُهُم بِٱللَّـهِ إِلَّا وَهُم مُّشْرِكُونَ ﴿١٠٦﴾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most of them do not believe in Allah without ascribing partners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088830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أَفَأَمِنُوٓا۟ أَن تَأْتِيَهُمْ غَـٰشِيَةٌ مِّنْ عَذَابِ ٱللَّـهِ أَوْ تَأْتِيَهُمُ ٱلسَّاعَةُ بَغْتَةً وَهُمْ لَا يَشْعُرُونَ ﴿١٠٧﴾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feel secure from being overtaken by a blanket punishment from Allah, or being overtaken by the Hour, suddenly, while they are unaware?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746055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هَـٰذِهِۦ سَبِيلِىٓ أَدْعُوٓا۟ إِلَى ٱللَّـهِ ۚ عَلَىٰ بَصِيرَةٍ أَنَا۠ وَمَنِ ٱتَّبَعَنِى ۖ وَسُبْحَـٰنَ ٱللَّـهِ وَمَآ أَنَا۠ مِنَ ٱلْمُشْرِكِينَ ﴿١٠٨﴾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‘This is my way. I summon to Allah with insight —I and he who follows me. Immaculate is Allah, and I am not one of the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878730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أَرْسَلْنَا مِن قَبْلِكَ إِلَّا رِجَالًا نُّوحِىٓ إِلَيْهِم مِّنْ أَهْلِ ٱلْقُرَىٰٓ ۗ أَفَلَمْ يَسِيرُوا۟ فِى ٱلْأَرْضِ فَيَنظُرُوا۟ كَيْفَ كَانَ عَـٰقِبَةُ ٱلَّذِينَ مِن قَبْلِهِمْ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[any apostles] before you except as men to whom We revealed from among the people of the towns. Have they not traveled over the land so that they may observe how was the fate of those who were before them?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9710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كَانَ فِى يُوسُفَ وَإِخْوَتِهِۦٓ ءَايَـٰتٌ لِّلسَّآئِلِينَ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Joseph and his brothers there are certainly signs for the seekers.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049928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وَلَدَارُ </a:t>
            </a:r>
            <a:r>
              <a:rPr lang="ar-SA" altLang="en-US" sz="7200" dirty="0">
                <a:latin typeface="Arabic Typesetting" panose="03020402040406030203" pitchFamily="66" charset="-78"/>
                <a:cs typeface="Arabic Typesetting" panose="03020402040406030203" pitchFamily="66" charset="-78"/>
              </a:rPr>
              <a:t>ٱلْـَٔاخِرَةِ خَيْرٌ لِّلَّذِينَ ٱتَّقَوْا۟ ۗ أَفَلَا تَعْقِلُونَ ﴿١٠٩﴾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the abode of the Hereafter is surely better for those who are </a:t>
            </a:r>
            <a:r>
              <a:rPr lang="en-US" altLang="en-US" sz="3200" dirty="0" err="1">
                <a:latin typeface="Calibri" panose="020F0502020204030204" pitchFamily="34" charset="0"/>
              </a:rPr>
              <a:t>Godwary</a:t>
            </a:r>
            <a:r>
              <a:rPr lang="en-US" altLang="en-US" sz="3200" dirty="0">
                <a:latin typeface="Calibri" panose="020F0502020204030204" pitchFamily="34" charset="0"/>
              </a:rPr>
              <a:t>. Do you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22649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حَتَّىٰٓ إِذَا ٱسْتَيْـَٔسَ ٱلرُّسُلُ وَظَنُّوٓا۟ أَنَّهُمْ قَدْ كُذِبُوا۟ جَآءَهُمْ نَصْرُنَا فَنُجِّىَ مَن نَّشَآءُ ۖ وَلَا يُرَدُّ بَأْسُنَا عَنِ ٱلْقَوْمِ ٱلْمُجْرِمِينَ ﴿١١٠﴾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apostles lost </a:t>
            </a:r>
            <a:r>
              <a:rPr lang="en-US" altLang="en-US" sz="3200" dirty="0" smtClean="0">
                <a:latin typeface="Calibri" panose="020F0502020204030204" pitchFamily="34" charset="0"/>
              </a:rPr>
              <a:t>hope </a:t>
            </a:r>
            <a:r>
              <a:rPr lang="en-US" altLang="en-US" sz="3200" dirty="0">
                <a:latin typeface="Calibri" panose="020F0502020204030204" pitchFamily="34" charset="0"/>
              </a:rPr>
              <a:t>and they thought that they had been told </a:t>
            </a:r>
            <a:r>
              <a:rPr lang="en-US" altLang="en-US" sz="3200">
                <a:latin typeface="Calibri" panose="020F0502020204030204" pitchFamily="34" charset="0"/>
              </a:rPr>
              <a:t>lies</a:t>
            </a:r>
            <a:r>
              <a:rPr lang="en-US" altLang="en-US" sz="3200" smtClean="0">
                <a:latin typeface="Calibri" panose="020F0502020204030204" pitchFamily="34" charset="0"/>
              </a:rPr>
              <a:t>, </a:t>
            </a:r>
            <a:r>
              <a:rPr lang="en-US" altLang="en-US" sz="3200" dirty="0">
                <a:latin typeface="Calibri" panose="020F0502020204030204" pitchFamily="34" charset="0"/>
              </a:rPr>
              <a:t>Our help came to them, and We delivered whomever We wished, and Our punishment will not be averted from the guilty lot.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123553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كَانَ فِى قَصَصِهِمْ عِبْرَةٌ لِّأُو۟لِى ٱلْأَلْبَـٰبِ ۗ مَا كَانَ حَدِيثًا يُفْتَرَىٰ وَلَـٰكِن تَصْدِيقَ ٱلَّذِى بَيْنَ يَدَيْهِ وَتَفْصِيلَ كُلِّ شَىْءٍ وَهُدًى وَرَحْمَةً لِّقَوْمٍ يُؤْمِنُونَ ﴿١١١﴾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certainly a moral in their accounts for those who possess intellect. This [</a:t>
            </a:r>
            <a:r>
              <a:rPr lang="en-US" altLang="en-US" sz="3200" dirty="0" err="1">
                <a:latin typeface="Calibri" panose="020F0502020204030204" pitchFamily="34" charset="0"/>
              </a:rPr>
              <a:t>Qurʾān</a:t>
            </a:r>
            <a:r>
              <a:rPr lang="en-US" altLang="en-US" sz="3200" dirty="0">
                <a:latin typeface="Calibri" panose="020F0502020204030204" pitchFamily="34" charset="0"/>
              </a:rPr>
              <a:t>] is not a fabricated discourse; rather it is a confirmation of what was [revealed] before it, and an </a:t>
            </a:r>
            <a:r>
              <a:rPr lang="en-US" altLang="en-US" sz="3200" dirty="0" smtClean="0">
                <a:latin typeface="Calibri" panose="020F0502020204030204" pitchFamily="34" charset="0"/>
              </a:rPr>
              <a:t>elaboration </a:t>
            </a:r>
            <a:r>
              <a:rPr lang="en-US" altLang="en-US" sz="3200" dirty="0">
                <a:latin typeface="Calibri" panose="020F0502020204030204" pitchFamily="34" charset="0"/>
              </a:rPr>
              <a:t>of all things, and a guidance and mercy for a people who have faith.</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53620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err="1">
                <a:latin typeface="Calibri" panose="020F0502020204030204" pitchFamily="34" charset="0"/>
              </a:rPr>
              <a:t>Alláh</a:t>
            </a:r>
            <a:r>
              <a:rPr lang="en-US" altLang="en-US" sz="3200" dirty="0">
                <a:latin typeface="Calibri" panose="020F0502020204030204" pitchFamily="34" charset="0"/>
              </a:rPr>
              <a:t>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قَالُوا۟ لَيُوسُفُ وَأَخُوهُ أَحَبُّ إِلَىٰٓ أَبِينَا مِنَّا وَنَحْنُ عُصْبَةٌ إِنَّ أَبَانَا لَفِى ضَلَـٰلٍ مُّبِينٍ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t>
            </a:r>
            <a:r>
              <a:rPr lang="en-US" altLang="en-US" sz="3200" dirty="0" smtClean="0">
                <a:latin typeface="Calibri" panose="020F0502020204030204" pitchFamily="34" charset="0"/>
              </a:rPr>
              <a:t>they </a:t>
            </a:r>
            <a:r>
              <a:rPr lang="en-US" altLang="en-US" sz="3200" dirty="0">
                <a:latin typeface="Calibri" panose="020F0502020204030204" pitchFamily="34" charset="0"/>
              </a:rPr>
              <a:t>said, ‘Surely Joseph and his </a:t>
            </a:r>
            <a:r>
              <a:rPr lang="en-US" altLang="en-US" sz="3200" dirty="0" smtClean="0">
                <a:latin typeface="Calibri" panose="020F0502020204030204" pitchFamily="34" charset="0"/>
              </a:rPr>
              <a:t>brother </a:t>
            </a:r>
            <a:r>
              <a:rPr lang="en-US" altLang="en-US" sz="3200" dirty="0">
                <a:latin typeface="Calibri" panose="020F0502020204030204" pitchFamily="34" charset="0"/>
              </a:rPr>
              <a:t>are dearer to our father than [the rest of] us, though we are a hardy group. Our father is indeed in manifest error.’</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17963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ٱقْتُلُوا۟ يُوسُفَ أَوِ ٱطْرَحُوهُ أَرْضًا يَخْلُ لَكُمْ وَجْهُ أَبِيكُمْ وَتَكُونُوا۟ مِنۢ بَعْدِهِۦ قَوْمًا صَـٰلِحِينَ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‘Kill Joseph or cast him away into some [distant] land, so that your father’s love may be exclusively yours, and that you may become a righteous lot after that.’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9477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قَآئِلٌ مِّنْهُمْ لَا تَقْتُلُوا۟ يُوسُفَ وَأَلْقُوهُ فِى غَيَـٰبَتِ ٱلْجُبِّ يَلْتَقِطْهُ بَعْضُ ٱلسَّيَّارَةِ إِن كُنتُمْ فَـٰعِلِينَ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One of them said, ‘Do not kill Joseph, but throw him into the recess of some well so that some caravan may pick him up, if you are to do [anything].’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2958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يَـٰٓأَبَانَا مَا لَكَ لَا تَأْمَ۫نَّا عَلَىٰ يُوسُفَ وَإِنَّا لَهُۥ لَنَـٰصِحُونَ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‘Father! Why is it that you do not trust us with Joseph? We are indeed his well-wishers.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4738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أَرْسِلْهُ مَعَنَا غَدًا يَرْتَعْ وَيَلْعَبْ وَإِنَّا لَهُۥ لَحَـٰفِظُونَ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Let him go with us tomorrow so that he may eat lots of fruits and play, and we will indeed take [good] care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8643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إِنِّى لَيَحْزُنُنِىٓ أَن تَذْهَبُوا۟ بِهِۦ وَأَخَافُ أَن يَأْكُلَهُ ٱلذِّئْبُ وَأَنتُمْ عَنْهُ غَـٰفِلُونَ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‘It really upsets me that you should take him away, and I fear the wolf may eat him while you are oblivious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6788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لَئِنْ أَكَلَهُ ٱلذِّئْبُ وَنَحْنُ عُصْبَةٌ إِنَّآ إِذًا لَّخَـٰسِرُونَ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‘Should the wolf eat him while we are a hardy group, then we will indeed be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4140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68188"/>
            <a:ext cx="12192000" cy="661719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endParaRPr lang="en-US" altLang="en-US" dirty="0" smtClean="0">
              <a:solidFill>
                <a:srgbClr val="FFFF00"/>
              </a:solidFill>
            </a:endParaRPr>
          </a:p>
          <a:p>
            <a:pPr algn="ctr">
              <a:spcBef>
                <a:spcPct val="0"/>
              </a:spcBef>
              <a:buFontTx/>
              <a:buNone/>
            </a:pPr>
            <a:r>
              <a:rPr lang="en-US" altLang="en-US" dirty="0" smtClean="0">
                <a:solidFill>
                  <a:srgbClr val="FFFF00"/>
                </a:solidFill>
              </a:rPr>
              <a:t>Chapter 12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Yūsuf</a:t>
            </a:r>
            <a:r>
              <a:rPr lang="en-GB" altLang="en-US" dirty="0" smtClean="0">
                <a:solidFill>
                  <a:srgbClr val="FFFF00"/>
                </a:solidFill>
              </a:rPr>
              <a:t> </a:t>
            </a:r>
          </a:p>
          <a:p>
            <a:pPr algn="ctr">
              <a:spcBef>
                <a:spcPct val="0"/>
              </a:spcBef>
              <a:buFontTx/>
              <a:buNone/>
            </a:pPr>
            <a:r>
              <a:rPr lang="en-US" altLang="en-US" sz="2800" dirty="0">
                <a:solidFill>
                  <a:srgbClr val="FFFF00"/>
                </a:solidFill>
              </a:rPr>
              <a:t>The surah that narrates the edifying and enthralling life experience of the noble prophet and interpreter of dreams, Joseph—son of Jacob, son of Isaac, son of Abraham—calling it “the fairest of stories,” an inspirational triumph of morality and faith. “</a:t>
            </a:r>
            <a:r>
              <a:rPr lang="en-US" altLang="en-US" sz="2800" dirty="0" err="1">
                <a:solidFill>
                  <a:srgbClr val="FFFF00"/>
                </a:solidFill>
              </a:rPr>
              <a:t>Yūsuf</a:t>
            </a:r>
            <a:r>
              <a:rPr lang="en-US" altLang="en-US" sz="2800" dirty="0">
                <a:solidFill>
                  <a:srgbClr val="FFFF00"/>
                </a:solidFill>
              </a:rPr>
              <a:t>” is the Arabic for “Joseph”, whose well-known story is told in this surah. Even though the surah primarily deals with the story of Joseph, it is framed by a three-verse introduction about the Quran and a ten-verse epilogue about the Meccans” response, the punishment met by earlier disbelievers, and encouragement for the Prophet</a:t>
            </a:r>
            <a:r>
              <a:rPr lang="en-US" altLang="en-US" sz="2800" dirty="0" smtClean="0">
                <a:solidFill>
                  <a:srgbClr val="FFFF00"/>
                </a:solidFill>
              </a:rPr>
              <a:t>.</a:t>
            </a:r>
          </a:p>
          <a:p>
            <a:pPr algn="ctr">
              <a:spcBef>
                <a:spcPct val="0"/>
              </a:spcBef>
              <a:buFontTx/>
              <a:buNone/>
            </a:pPr>
            <a:endParaRPr lang="en-US" altLang="en-US" sz="2800" dirty="0">
              <a:solidFill>
                <a:srgbClr val="FFFF00"/>
              </a:solidFill>
            </a:endParaRPr>
          </a:p>
          <a:p>
            <a:pPr algn="ctr">
              <a:spcBef>
                <a:spcPct val="0"/>
              </a:spcBef>
              <a:buFontTx/>
              <a:buNone/>
            </a:pPr>
            <a:endParaRPr lang="en-US" altLang="en-US" sz="2800" dirty="0" smtClean="0">
              <a:solidFill>
                <a:srgbClr val="FFFF00"/>
              </a:solidFill>
            </a:endParaRPr>
          </a:p>
          <a:p>
            <a:pPr algn="ctr">
              <a:spcBef>
                <a:spcPct val="0"/>
              </a:spcBef>
              <a:buFontTx/>
              <a:buNone/>
            </a:pPr>
            <a:endParaRPr lang="en-US" altLang="en-US" sz="2600" dirty="0" smtClean="0">
              <a:solidFill>
                <a:srgbClr val="FFFF00"/>
              </a:solidFill>
            </a:endParaRPr>
          </a:p>
          <a:p>
            <a:pPr algn="ctr">
              <a:spcBef>
                <a:spcPct val="0"/>
              </a:spcBef>
              <a:buFontTx/>
              <a:buNone/>
            </a:pP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ذَهَبُوا۟ بِهِۦ وَأَجْمَعُوٓا۟ أَن يَجْعَلُوهُ فِى غَيَـٰبَتِ ٱلْجُبِّ ۚ وَأَوْحَيْنَآ إِلَيْهِ لَتُنَبِّئَنَّهُم بِأَمْرِهِمْ هَـٰذَا وَهُمْ لَا يَشْعُرُونَ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they took him away and conspired to put him into the recess of a well, We revealed to him, ‘[A day will come when] you will surely inform them about this affair of theirs while they are not aware [of your identity].’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2433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وَجَآءُوٓ أَبَاهُمْ عِشَآءً يَبْكُونَ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evening, they came weeping to their father.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4131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يَـٰٓأَبَانَآ إِنَّا ذَهَبْنَا نَسْتَبِقُ وَتَرَكْنَا يُوسُفَ عِندَ مَتَـٰعِنَا فَأَكَلَهُ ٱلذِّئْبُ ۖ وَمَآ أَنتَ بِمُؤْمِنٍ لَّنَا وَلَوْ كُنَّا صَـٰدِقِينَ ﴿١٧﴾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‘Father! We had gone racing and left Joseph with our things, whereat the wolf ate him. But you will not believe us even if we spoke truly.’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1998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وَجَآءُو عَلَىٰ قَمِيصِهِۦ بِدَمٍ كَذِبٍ ۚ قَالَ بَلْ سَوَّلَتْ لَكُمْ أَنفُسُكُمْ أَمْرًا ۖ فَصَبْرٌ جَمِيلٌ ۖ وَٱللَّـهُ ٱلْمُسْتَعَانُ عَلَىٰ مَا تَصِفُونَ ﴿١٨﴾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produced sham blood on his shirt. He said, ‘Rather your souls have made a matter seem decorous to you. Yet patience is graceful, and Allah is my resort against what you allege.’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5383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وَجَآءَتْ سَيَّارَةٌ فَأَرْسَلُوا۟ وَارِدَهُمْ فَأَدْلَىٰ دَلْوَهُۥ ۖ قَالَ يَـٰبُشْرَىٰ هَـٰذَا غُلَـٰمٌ ۚ وَأَسَرُّوهُ بِضَـٰعَةً ۚ وَٱللَّـهُ عَلِيمٌۢ بِمَا يَعْمَلُونَ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there came a caravan, and they sent their water-drawer, who let down his bucket. ‘Good news!’ he said. ‘This is a young boy!’ So they hid him as [a piece of] merchandise, and Allah knew best what they were doing.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0834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وَشَرَوْهُ بِثَمَنٍۭ بَخْسٍ دَرَٰهِمَ مَعْدُودَةٍ وَكَانُوا۟ فِيهِ مِنَ ٱلزَّٰهِدِينَ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sold him for a cheap price, a few dirhams, for they set small store by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91370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ٱلَّذِى ٱشْتَرَىٰهُ مِن مِّصْرَ لِٱمْرَأَتِهِۦٓ أَكْرِمِى مَثْوَىٰهُ عَسَىٰٓ أَن يَنفَعَنَآ أَوْ نَتَّخِذَهُۥ وَلَدًا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man from Egypt who had bought him said to his wife, ‘Give him an </a:t>
            </a:r>
            <a:r>
              <a:rPr lang="en-US" altLang="en-US" sz="3200" dirty="0" err="1">
                <a:latin typeface="Calibri" panose="020F0502020204030204" pitchFamily="34" charset="0"/>
              </a:rPr>
              <a:t>honourable</a:t>
            </a:r>
            <a:r>
              <a:rPr lang="en-US" altLang="en-US" sz="3200" dirty="0">
                <a:latin typeface="Calibri" panose="020F0502020204030204" pitchFamily="34" charset="0"/>
              </a:rPr>
              <a:t> place [in the household</a:t>
            </a:r>
            <a:r>
              <a:rPr lang="en-US" altLang="en-US" sz="3200" dirty="0" smtClean="0">
                <a:latin typeface="Calibri" panose="020F0502020204030204" pitchFamily="34" charset="0"/>
              </a:rPr>
              <a:t>]. </a:t>
            </a:r>
            <a:r>
              <a:rPr lang="en-US" altLang="en-US" sz="3200" dirty="0">
                <a:latin typeface="Calibri" panose="020F0502020204030204" pitchFamily="34" charset="0"/>
              </a:rPr>
              <a:t>Maybe he will be useful to us, or we may adopt him as a son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0973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وَكَذَٰلِكَ </a:t>
            </a:r>
            <a:r>
              <a:rPr lang="ar-SA" altLang="en-US" sz="7200" dirty="0">
                <a:latin typeface="Arabic Typesetting" panose="03020402040406030203" pitchFamily="66" charset="-78"/>
                <a:cs typeface="Arabic Typesetting" panose="03020402040406030203" pitchFamily="66" charset="-78"/>
              </a:rPr>
              <a:t>مَكَّنَّا لِيُوسُفَ فِى ٱلْأَرْضِ وَلِنُعَلِّمَهُۥ مِن تَأْوِيلِ ٱلْأَحَادِيثِ ۚ وَٱللَّـهُ غَالِبٌ عَلَىٰٓ أَمْرِهِۦ وَلَـٰكِنَّ أَكْثَرَ ٱلنَّاسِ لَا يَعْلَمُونَ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Thus </a:t>
            </a:r>
            <a:r>
              <a:rPr lang="en-US" altLang="en-US" sz="3200" dirty="0">
                <a:latin typeface="Calibri" panose="020F0502020204030204" pitchFamily="34" charset="0"/>
              </a:rPr>
              <a:t>We established Joseph in the land and that We might teach him the interpretation of dreams. Allah has [full] command of His affairs, but most people do not know.</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6316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بَلَغَ أَشُدَّهُۥٓ ءَاتَيْنَـٰهُ حُكْمًا وَعِلْمًا ۚ وَكَذَٰلِكَ نَجْزِى ٱلْمُحْسِنِينَ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came of age, We gave him judgement and [sacred] knowledge, and thus do We reward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3632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وَرَٰوَدَتْهُ ٱلَّتِى هُوَ فِى بَيْتِهَا عَن نَّفْسِهِۦ وَغَلَّقَتِ ٱلْأَبْوَٰبَ وَقَالَتْ هَيْتَ لَكَ ۚ قَالَ مَعَاذَ ٱللَّـهِ ۖ إِنَّهُۥ رَبِّىٓ أَحْسَنَ مَثْوَاىَ ۖ إِنَّهُۥ لَا يُفْلِحُ ٱلظَّـٰلِمُونَ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woman in whose house he was solicited him. She closed the doors and said, ‘Come!!’ He said, ‘God forbid! Indeed He is my Lord; He has given me a good abode</a:t>
            </a:r>
            <a:r>
              <a:rPr lang="en-US" altLang="en-US" sz="3200" dirty="0" smtClean="0">
                <a:latin typeface="Calibri" panose="020F0502020204030204" pitchFamily="34" charset="0"/>
              </a:rPr>
              <a:t>. </a:t>
            </a:r>
            <a:r>
              <a:rPr lang="en-US" altLang="en-US" sz="3200" dirty="0">
                <a:latin typeface="Calibri" panose="020F0502020204030204" pitchFamily="34" charset="0"/>
              </a:rPr>
              <a:t>Indeed the wrongdoers are not felicitous.’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6395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42982"/>
            <a:ext cx="12192000" cy="658641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12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Yūsuf</a:t>
            </a:r>
            <a:r>
              <a:rPr lang="en-GB" altLang="en-US" dirty="0" smtClean="0">
                <a:solidFill>
                  <a:srgbClr val="FFFF00"/>
                </a:solidFill>
              </a:rPr>
              <a:t> </a:t>
            </a:r>
          </a:p>
          <a:p>
            <a:pPr algn="ctr">
              <a:spcBef>
                <a:spcPct val="0"/>
              </a:spcBef>
              <a:buFontTx/>
              <a:buNone/>
            </a:pPr>
            <a:r>
              <a:rPr lang="en-US" altLang="en-US" sz="2600" dirty="0">
                <a:solidFill>
                  <a:srgbClr val="FFFF00"/>
                </a:solidFill>
              </a:rPr>
              <a:t>Surah Yusuf </a:t>
            </a:r>
            <a:r>
              <a:rPr lang="en-US" altLang="en-US" sz="2600" dirty="0" smtClean="0">
                <a:solidFill>
                  <a:srgbClr val="FFFF00"/>
                </a:solidFill>
              </a:rPr>
              <a:t>was </a:t>
            </a:r>
            <a:r>
              <a:rPr lang="en-US" altLang="en-US" sz="2600" dirty="0">
                <a:solidFill>
                  <a:srgbClr val="FFFF00"/>
                </a:solidFill>
              </a:rPr>
              <a:t>revealed in Makkah. It is narrated that the Holy Prophet (</a:t>
            </a:r>
            <a:r>
              <a:rPr lang="en-US" altLang="en-US" sz="2600" dirty="0" err="1">
                <a:solidFill>
                  <a:srgbClr val="FFFF00"/>
                </a:solidFill>
              </a:rPr>
              <a:t>s.a.w</a:t>
            </a:r>
            <a:r>
              <a:rPr lang="en-US" altLang="en-US" sz="2600" dirty="0">
                <a:solidFill>
                  <a:srgbClr val="FFFF00"/>
                </a:solidFill>
              </a:rPr>
              <a:t>.) said that whoever recites this surah and teaches his family members how to recite it also, Allah (s.w.t.) will make the final moments before his death (</a:t>
            </a:r>
            <a:r>
              <a:rPr lang="en-US" altLang="en-US" sz="2600" dirty="0" err="1">
                <a:solidFill>
                  <a:srgbClr val="FFFF00"/>
                </a:solidFill>
              </a:rPr>
              <a:t>sakaraatul</a:t>
            </a:r>
            <a:r>
              <a:rPr lang="en-US" altLang="en-US" sz="2600" dirty="0">
                <a:solidFill>
                  <a:srgbClr val="FFFF00"/>
                </a:solidFill>
              </a:rPr>
              <a:t> </a:t>
            </a:r>
            <a:r>
              <a:rPr lang="en-US" altLang="en-US" sz="2600" dirty="0" err="1">
                <a:solidFill>
                  <a:srgbClr val="FFFF00"/>
                </a:solidFill>
              </a:rPr>
              <a:t>mawt</a:t>
            </a:r>
            <a:r>
              <a:rPr lang="en-US" altLang="en-US" sz="2600" dirty="0">
                <a:solidFill>
                  <a:srgbClr val="FFFF00"/>
                </a:solidFill>
              </a:rPr>
              <a:t>) easy for him to bear and will remove jealousy from his heart.</a:t>
            </a:r>
          </a:p>
          <a:p>
            <a:pPr algn="ctr">
              <a:spcBef>
                <a:spcPct val="0"/>
              </a:spcBef>
              <a:buFontTx/>
              <a:buNone/>
            </a:pPr>
            <a:r>
              <a:rPr lang="en-US" altLang="en-US" sz="2600" dirty="0">
                <a:solidFill>
                  <a:srgbClr val="FFFF00"/>
                </a:solidFill>
              </a:rPr>
              <a:t>	It has been narrated from Imam </a:t>
            </a:r>
            <a:r>
              <a:rPr lang="en-US" altLang="en-US" sz="2600" dirty="0" err="1">
                <a:solidFill>
                  <a:srgbClr val="FFFF00"/>
                </a:solidFill>
              </a:rPr>
              <a:t>Ja’far</a:t>
            </a:r>
            <a:r>
              <a:rPr lang="en-US" altLang="en-US" sz="2600" dirty="0">
                <a:solidFill>
                  <a:srgbClr val="FFFF00"/>
                </a:solidFill>
              </a:rPr>
              <a:t> as-</a:t>
            </a:r>
            <a:r>
              <a:rPr lang="en-US" altLang="en-US" sz="2600" dirty="0" err="1">
                <a:solidFill>
                  <a:srgbClr val="FFFF00"/>
                </a:solidFill>
              </a:rPr>
              <a:t>Sadiq</a:t>
            </a:r>
            <a:r>
              <a:rPr lang="en-US" altLang="en-US" sz="2600" dirty="0">
                <a:solidFill>
                  <a:srgbClr val="FFFF00"/>
                </a:solidFill>
              </a:rPr>
              <a:t> </a:t>
            </a:r>
            <a:r>
              <a:rPr lang="en-US" altLang="en-US" sz="2600" dirty="0" smtClean="0">
                <a:solidFill>
                  <a:srgbClr val="FFFF00"/>
                </a:solidFill>
              </a:rPr>
              <a:t>(A) that </a:t>
            </a:r>
            <a:r>
              <a:rPr lang="en-US" altLang="en-US" sz="2600" dirty="0">
                <a:solidFill>
                  <a:srgbClr val="FFFF00"/>
                </a:solidFill>
              </a:rPr>
              <a:t>whoever recited this surah daily, he will be raised on the day of </a:t>
            </a:r>
            <a:r>
              <a:rPr lang="en-US" altLang="en-US" sz="2600" dirty="0" err="1">
                <a:solidFill>
                  <a:srgbClr val="FFFF00"/>
                </a:solidFill>
              </a:rPr>
              <a:t>Qiyamah</a:t>
            </a:r>
            <a:r>
              <a:rPr lang="en-US" altLang="en-US" sz="2600" dirty="0">
                <a:solidFill>
                  <a:srgbClr val="FFFF00"/>
                </a:solidFill>
              </a:rPr>
              <a:t> with the handsomeness of Prophet Yusuf </a:t>
            </a:r>
            <a:r>
              <a:rPr lang="en-US" altLang="en-US" sz="2600" dirty="0" smtClean="0">
                <a:solidFill>
                  <a:srgbClr val="FFFF00"/>
                </a:solidFill>
              </a:rPr>
              <a:t>(A) </a:t>
            </a:r>
            <a:r>
              <a:rPr lang="en-US" altLang="en-US" sz="2600" dirty="0">
                <a:solidFill>
                  <a:srgbClr val="FFFF00"/>
                </a:solidFill>
              </a:rPr>
              <a:t>and he will be protected from the fear and discomfort of this day. He will be raised among the pious servants of Allah (s.w.t.). This surah also keeps one’s  heart safe from illegitimate lustful desires.</a:t>
            </a:r>
          </a:p>
          <a:p>
            <a:pPr algn="ctr">
              <a:spcBef>
                <a:spcPct val="0"/>
              </a:spcBef>
              <a:buFontTx/>
              <a:buNone/>
            </a:pPr>
            <a:r>
              <a:rPr lang="en-US" altLang="en-US" sz="2600" dirty="0">
                <a:solidFill>
                  <a:srgbClr val="FFFF00"/>
                </a:solidFill>
              </a:rPr>
              <a:t>	The sixth Imam  </a:t>
            </a:r>
            <a:r>
              <a:rPr lang="en-US" altLang="en-US" sz="2600" dirty="0" smtClean="0">
                <a:solidFill>
                  <a:srgbClr val="FFFF00"/>
                </a:solidFill>
              </a:rPr>
              <a:t>(A) </a:t>
            </a:r>
            <a:r>
              <a:rPr lang="en-US" altLang="en-US" sz="2600" dirty="0">
                <a:solidFill>
                  <a:srgbClr val="FFFF00"/>
                </a:solidFill>
              </a:rPr>
              <a:t>has also said that if a person drinks the water in which this surah has been dissolved, then his sustenance will be easier to reach and he will be made from the people of </a:t>
            </a:r>
            <a:r>
              <a:rPr lang="en-US" altLang="en-US" sz="2600" dirty="0" smtClean="0">
                <a:solidFill>
                  <a:srgbClr val="FFFF00"/>
                </a:solidFill>
              </a:rPr>
              <a:t>Jannah.</a:t>
            </a:r>
          </a:p>
          <a:p>
            <a:pPr algn="ctr">
              <a:spcBef>
                <a:spcPct val="0"/>
              </a:spcBef>
              <a:buFontTx/>
              <a:buNone/>
            </a:pP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638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هَمَّتْ بِهِۦ ۖ وَهَمَّ بِهَا لَوْلَآ أَن رَّءَا بُرْهَـٰنَ رَبِّهِۦ ۚ كَذَٰلِكَ لِنَصْرِفَ عَنْهُ ٱلسُّوٓءَ وَٱلْفَحْشَآءَ ۚ إِنَّهُۥ مِنْ عِبَادِنَا ٱلْمُخْلَصِينَ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She certainly made for him; and he would have made for her [too] had he not beheld the proof of his Lord. So it was, that We might turn away from him all evil and indecency. He was indeed one of Our dedicated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7199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وَٱسْتَبَقَا ٱلْبَابَ وَقَدَّتْ قَمِيصَهُۥ مِن دُبُرٍ وَأَلْفَيَا سَيِّدَهَا لَدَا ٱلْبَابِ ۚ قَالَتْ مَا جَزَآءُ مَنْ أَرَادَ بِأَهْلِكَ سُوٓءًا إِلَّآ أَن يُسْجَنَ أَوْ عَذَابٌ أَلِيمٌ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raced to the door, and she tore his shirt from behind, and they ran into her husband at the door. She said, ‘What is to be the requital of him who has evil intentions for your wife except imprisonment or a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323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هِىَ رَٰوَدَتْنِى عَن نَّفْسِى ۚ وَشَهِدَ شَاهِدٌ مِّنْ أَهْلِهَآ إِن كَانَ قَمِيصُهُۥ قُدَّ مِن قُبُلٍ فَصَدَقَتْ وَهُوَ مِنَ ٱلْكَـٰذِبِينَ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‘It was she who solicited me.’ A witness of her own household testified: ‘If his shirt is torn from the front, she tells the truth and he lies.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5715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كَانَ قَمِيصُهُۥ قُدَّ مِن دُبُرٍ فَكَذَبَتْ وَهُوَ مِنَ ٱلصَّـٰدِقِينَ ﴿٢٧﴾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his shirt is torn from behind, then she lies and he tells the truth.’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7187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رَءَا قَمِيصَهُۥ قُدَّ مِن دُبُرٍ قَالَ إِنَّهُۥ مِن كَيْدِكُنَّ ۖ إِنَّ كَيْدَكُنَّ عَظِيمٌ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he saw that his shirt was torn from behind, he said, ‘This is [a case] of you women’s guile! Your guile is great indeed!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3859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يُوسُفُ أَعْرِضْ عَنْ هَـٰذَا ۚ وَٱسْتَغْفِرِى لِذَنۢبِكِ ۖ إِنَّكِ كُنتِ مِنَ ٱلْخَاطِـِٔينَ ﴿٢٩﴾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Joseph, let this matter alone, and you, woman, plead for forgiveness for your sin, for you have indeed been erring.’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571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نِسْوَةٌ فِى ٱلْمَدِينَةِ ٱمْرَأَتُ ٱلْعَزِيزِ تُرَٰوِدُ فَتَىٰهَا عَن نَّفْسِهِۦ ۖ قَدْ شَغَفَهَا حُبًّا ۖ إِنَّا لَنَرَىٰهَا فِى ضَلَـٰلٍ مُّبِينٍ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Some of the townswomen said, ‘The chieftain’s wife has solicited her slave boy! He has captivated her love. Indeed we see her to be in manifest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7573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سَمِعَتْ بِمَكْرِهِنَّ أَرْسَلَتْ إِلَيْهِنَّ وَأَعْتَدَتْ لَهُنَّ مُتَّكَـًٔا وَءَاتَتْ كُلَّ وَٰحِدَةٍ مِّنْهُنَّ سِكِّينًا وَقَالَتِ ٱخْرُجْ عَلَيْهِنَّ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she heard of their machinations, she sent for them and arranged a repast, and gave each of them a knife, and said [to Joseph], ‘Come out before them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8656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فَلَمَّا </a:t>
            </a:r>
            <a:r>
              <a:rPr lang="ar-SA" altLang="en-US" sz="7200" dirty="0">
                <a:latin typeface="Arabic Typesetting" panose="03020402040406030203" pitchFamily="66" charset="-78"/>
                <a:cs typeface="Arabic Typesetting" panose="03020402040406030203" pitchFamily="66" charset="-78"/>
              </a:rPr>
              <a:t>رَأَيْنَهُۥٓ أَكْبَرْنَهُۥ وَقَطَّعْنَ أَيْدِيَهُنَّ وَقُلْنَ حَـٰشَ لِلَّـهِ مَا هَـٰذَا بَشَرًا إِنْ هَـٰذَآ إِلَّا مَلَكٌ كَرِيمٌ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So </a:t>
            </a:r>
            <a:r>
              <a:rPr lang="en-US" altLang="en-US" sz="3200" dirty="0">
                <a:latin typeface="Calibri" panose="020F0502020204030204" pitchFamily="34" charset="0"/>
              </a:rPr>
              <a:t>when they saw him, they marveled at him and cut their hands [absent-mindedly], and they said, ‘Good heavens! This is not a human being! This is but a noble angel!’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1016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قَالَتْ فَذَٰلِكُنَّ ٱلَّذِى لُمْتُنَّنِى فِيهِ ۖ وَلَقَدْ رَٰوَدتُّهُۥ عَن نَّفْسِهِۦ فَٱسْتَعْصَمَ ۖ وَلَئِن لَّمْ يَفْعَلْ مَآ ءَامُرُهُۥ لَيُسْجَنَنَّ وَلَيَكُونًا مِّنَ ٱلصَّـٰغِرِينَ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She said, ‘He is the one on whose account you blamed me. Certainly I did solicit him, but he was continent, and if he does not do what I bid him, surely he shall be imprisoned and be among the abased.’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1485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ٱلسِّجْنُ أَحَبُّ إِلَىَّ مِمَّا يَدْعُونَنِىٓ إِلَيْهِ ۖ وَإِلَّا تَصْرِفْ عَنِّى كَيْدَهُنَّ أَصْبُ إِلَيْهِنَّ وَأَكُن مِّنَ ٱلْجَـٰهِلِينَ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The prison is dearer to me than to what they invite me. If You do not turn away their schemes from me, then I will incline towards them and become one of the senseless.’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79490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فَٱسْتَجَابَ لَهُۥ رَبُّهُۥ فَصَرَفَ عَنْهُ كَيْدَهُنَّ ۚ إِنَّهُۥ هُوَ ٱلسَّمِيعُ ٱلْعَلِيمُ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his Lord answered him and turned away their stratagems from him. Indeed He is the All-hearing,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8984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بَدَا لَهُم مِّنۢ بَعْدِ مَا رَأَوُا۟ ٱلْـَٔايَـٰتِ لَيَسْجُنُنَّهُۥ حَتَّىٰ حِينٍ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it appeared to them</a:t>
            </a:r>
            <a:r>
              <a:rPr lang="en-US" altLang="en-US" sz="3200" dirty="0" smtClean="0">
                <a:latin typeface="Calibri" panose="020F0502020204030204" pitchFamily="34" charset="0"/>
              </a:rPr>
              <a:t>, </a:t>
            </a:r>
            <a:r>
              <a:rPr lang="en-US" altLang="en-US" sz="3200" dirty="0">
                <a:latin typeface="Calibri" panose="020F0502020204030204" pitchFamily="34" charset="0"/>
              </a:rPr>
              <a:t>after they had seen all the signs [of his innocence], that they should confine him for some time.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22769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وَدَخَلَ مَعَهُ ٱلسِّجْنَ فَتَيَانِ ۖ قَالَ أَحَدُهُمَآ إِنِّىٓ أَرَىٰنِىٓ أَعْصِرُ خَمْرًا ۖ وَقَالَ ٱلْـَٔاخَرُ إِنِّىٓ أَرَىٰنِىٓ أَحْمِلُ فَوْقَ رَأْسِى خُبْزًا تَأْكُلُ ٱلطَّيْرُ مِنْهُ ۖ نَبِّئْنَا بِتَأْوِيلِهِۦٓ ۖ إِنَّا نَرَىٰكَ مِنَ ٱلْمُحْسِنِينَ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entered the prison two youths along with him. One of them said, ‘I dreamt that I am pressing grapes.’ The other said, ‘I dreamt that I am carrying bread on my head from which the birds are eating.’ ‘Inform us of its interpretation,’ [they said], ‘for indeed we see you to be a virtuous man.’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1727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لَا يَأْتِيكُمَا طَعَامٌ تُرْزَقَانِهِۦٓ إِلَّا نَبَّأْتُكُمَا بِتَأْوِيلِهِۦ قَبْلَ أَن يَأْتِيَكُمَا ۚ ذَٰلِكُمَا مِمَّا عَلَّمَنِى رَبِّىٓ ۚ إِنِّى تَرَكْتُ مِلَّةَ قَوْمٍ لَّا يُؤْمِنُونَ بِٱللَّـهِ وَهُم بِٱلْـَٔاخِرَةِ هُمْ كَـٰفِرُونَ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‘Before the meals you are served come to you I will inform you of its interpretation. That is among things my Lord has taught me. Indeed I renounce the creed of the people who have no faith in Allah and who [also] disbelieve in the Hereafter.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6618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وَٱتَّبَعْتُ مِلَّةَ ءَابَآءِىٓ إِبْرَٰهِيمَ وَإِسْحَـٰقَ وَيَعْقُوبَ ۚ مَا كَانَ لَنَآ أَن نُّشْرِكَ بِٱللَّـهِ مِن شَىْءٍ ۚ ذَٰلِكَ مِن فَضْلِ ٱللَّـهِ عَلَيْنَا وَعَلَى ٱلنَّاسِ وَلَـٰكِنَّ أَكْثَرَ ٱلنَّاسِ لَا يَشْكُرُونَ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follow the creed of my fathers, Abraham, Isaac and Jacob. It is not for us to ascribe any partner to Allah. That is by virtue of Allah’s grace upon us and upon all mankind, but most people do not give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2042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يَـٰصَـٰحِبَىِ ٱلسِّجْنِ ءَأَرْبَابٌ مُّتَفَرِّقُونَ خَيْرٌ أَمِ ٱللَّـهُ ٱلْوَٰحِدُ ٱلْقَهَّارُ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prison mates! Are different masters better, or Allah, the One, the All-paramount?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7333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تَعْبُدُونَ مِن دُونِهِۦٓ إِلَّآ أَسْمَآءً سَمَّيْتُمُوهَآ أَنتُمْ وَءَابَآؤُكُم مَّآ أَنزَلَ ٱللَّـهُ بِهَا مِن سُلْطَـٰنٍ ۚ إِنِ ٱلْحُكْمُ إِلَّا لِلَّـهِ ۚ أَمَرَ أَلَّا تَعْبُدُوٓا۟ إِلَّآ إِيَّاهُ ۚ ذَٰلِكَ ٱلدِّينُ ٱلْقَيِّمُ وَلَـٰكِنَّ أَكْثَرَ ٱلنَّاسِ لَا يَعْلَمُونَ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do not worship besides Him but [mere] names that you and your fathers have coined, for which Allah has not sent down any authority. Sovereignty belongs only to Allah. He has commanded you to worship none except Him. That is the upright religion, but most people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6635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يَـٰصَـٰحِبَىِ ٱلسِّجْنِ أَمَّآ أَحَدُكُمَا فَيَسْقِى رَبَّهُۥ خَمْرًا ۖ وَأَمَّا ٱلْـَٔاخَرُ فَيُصْلَبُ فَتَأْكُلُ ٱلطَّيْرُ مِن رَّأْسِهِۦ ۚ قُضِىَ ٱلْأَمْرُ ٱلَّذِى فِيهِ تَسْتَفْتِيَانِ ﴿٤١﴾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prison mates! As for one of you, he will serve wine to his master, and as for the other, he will be crucified, and vultures will eat from his head. The matter about which you inquire has been decided.’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3327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وَقَالَ لِلَّذِى ظَنَّ أَنَّهُۥ نَاجٍ مِّنْهُمَا ٱذْكُرْنِى عِندَ رَبِّكَ فَأَنسَىٰهُ ٱلشَّيْطَـٰنُ ذِكْرَ رَبِّهِۦ فَلَبِثَ فِى ٱلسِّجْنِ بِضْعَ سِنِينَ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said to the one whom he knew would be delivered from among the two: ‘Mention me to your master.’ But Satan caused him to forget mentioning [it] to his master. So he remained in the prison for several years.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824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ٱلْمَلِكُ إِنِّىٓ أَرَىٰ سَبْعَ بَقَرَٰتٍ سِمَانٍ يَأْكُلُهُنَّ سَبْعٌ عِجَافٌ وَسَبْعَ سُنۢبُلَـٰتٍ خُضْرٍ وَأُخَرَ يَابِسَـٰتٍ ۖ يَـٰٓأَيُّهَا ٱلْمَلَأُ أَفْتُونِى فِى رُءْيَـٰىَ إِن كُنتُمْ لِلرُّءْيَا تَعْبُرُونَ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[One day] the king said, ‘I saw [in a dream] seven fat cows being devoured by seven lean ones, and seven green ears and [seven] others [that were] dry. O courtiers, give me your opinion about my dream, if you can interpret dreams.’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85774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أَضْغَـٰثُ أَحْلَـٰمٍ ۖ وَمَا نَحْنُ بِتَأْوِيلِ ٱلْأَحْلَـٰمِ بِعَـٰلِمِينَ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‘[These are] confused nightmares, and we do not know the interpretation of nightmares.’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7063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ٱلَّذِى نَجَا مِنْهُمَا وَٱدَّكَرَ بَعْدَ أُمَّةٍ أَنَا۠ أُنَبِّئُكُم بِتَأْوِيلِهِۦ فَأَرْسِلُونِ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the one of the two who had been delivered, remembering [Joseph] after a long time: ‘I will inform you of its interpretation; so let me go [to meet Joseph in the prison].’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8972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يُوسُفُ أَيُّهَا ٱلصِّدِّيقُ أَفْتِنَا فِى سَبْعِ بَقَرَٰتٍ سِمَانٍ يَأْكُلُهُنَّ سَبْعٌ عِجَافٌ وَسَبْعِ سُنۢبُلَـٰتٍ خُضْرٍ وَأُخَرَ يَابِسَـٰتٍ لَّعَلِّىٓ أَرْجِعُ إِلَى ٱلنَّاسِ لَعَلَّهُمْ يَعْلَمُونَ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‘Joseph,’ [he said], ‘O truthful one, give us your opinion concerning seven fat cows who are eaten by seven lean ones, and seven green ears and [seven] others dry, that I may return to the people so that they may know [the truth of the matter].’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0159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تَزْرَعُونَ سَبْعَ سِنِينَ دَأَبًا فَمَا حَصَدتُّمْ فَذَرُوهُ فِى سُنۢبُلِهِۦٓ إِلَّا قَلِيلًا مِّمَّا تَأْكُلُونَ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‘You will sow for seven consecutive years. Then leave in the ear whatever [grain] you harvest, except a little that you eat.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266348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يَأْتِى مِنۢ بَعْدِ ذَٰلِكَ سَبْعٌ شِدَادٌ يَأْكُلْنَ مَا قَدَّمْتُمْ لَهُنَّ إِلَّا قَلِيلًا مِّمَّا تُحْصِنُونَ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after that there will come seven hard years which will eat up whatever you have set aside for them —all except a little which you preserve [for seed].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80954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يَأْتِى مِنۢ بَعْدِ ذَٰلِكَ عَامٌ فِيهِ يُغَاثُ ٱلنَّاسُ وَفِيهِ يَعْصِرُونَ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after that there will come a year wherein the people will be granted relief and provided with rains therein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89311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ٱلْمَلِكُ ٱئْتُونِى بِهِۦ ۖ فَلَمَّا جَآءَهُ ٱلرَّسُولُ قَالَ ٱرْجِعْ إِلَىٰ رَبِّكَ فَسْـَٔلْهُ مَا بَالُ ٱلنِّسْوَةِ ٱلَّـٰتِى قَطَّعْنَ أَيْدِيَهُنَّ ۚ إِنَّ رَبِّى بِكَيْدِهِنَّ عَلِيمٌ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king said, ‘Bring him to me!’ When the messenger came to him</a:t>
            </a:r>
            <a:r>
              <a:rPr lang="en-US" altLang="en-US" sz="3200" dirty="0" smtClean="0">
                <a:latin typeface="Calibri" panose="020F0502020204030204" pitchFamily="34" charset="0"/>
              </a:rPr>
              <a:t>, </a:t>
            </a:r>
            <a:r>
              <a:rPr lang="en-US" altLang="en-US" sz="3200" dirty="0">
                <a:latin typeface="Calibri" panose="020F0502020204030204" pitchFamily="34" charset="0"/>
              </a:rPr>
              <a:t>he said, ‘Go back to your master, and ask him about the affair of women who cut their hands. My Lord is indeed well aware of their stratagems.’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5985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مَا خَطْبُكُنَّ إِذْ رَٰوَدتُّنَّ يُوسُفَ عَن نَّفْسِهِۦ ۚ قُلْنَ حَـٰشَ لِلَّـهِ مَا عَلِمْنَا عَلَيْهِ مِن سُوٓءٍ ۚ قَالَتِ ٱمْرَأَتُ ٱلْعَزِيزِ ٱلْـَٔـٰنَ حَصْحَصَ ٱلْحَقُّ أَنَا۠ رَٰوَدتُّهُۥ عَن نَّفْسِهِۦ وَإِنَّهُۥ لَمِنَ ٱلصَّـٰدِقِينَ ﴿٥١﴾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king said, ‘What was your business, women, when you solicited Joseph?’ They said, ‘Heaven be praised! We know of no evil in him.’ The prince’s wife said, ‘Now the truth has come to light! It was I who solicited him, and he is indeed telling the truth.’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14908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ذَٰلِكَ لِيَعْلَمَ أَنِّى لَمْ أَخُنْهُ بِٱلْغَيْبِ وَأَنَّ ٱللَّـهَ لَا يَهْدِى كَيْدَ ٱلْخَآئِنِينَ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[Joseph said], [I initiated] this [inquiry], that </a:t>
            </a:r>
            <a:r>
              <a:rPr lang="en-US" altLang="en-US" sz="3200" dirty="0" smtClean="0">
                <a:latin typeface="Calibri" panose="020F0502020204030204" pitchFamily="34" charset="0"/>
              </a:rPr>
              <a:t>he </a:t>
            </a:r>
            <a:r>
              <a:rPr lang="en-US" altLang="en-US" sz="3200" dirty="0">
                <a:latin typeface="Calibri" panose="020F0502020204030204" pitchFamily="34" charset="0"/>
              </a:rPr>
              <a:t>may know that I did not betray him in his absence, and that Allah does not further the schemes of the treacherous.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5310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الٓر ۚ تِلْكَ ءَايَـٰتُ ٱلْكِتَـٰبِ ٱلْمُبِينِ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Alif</a:t>
            </a:r>
            <a:r>
              <a:rPr lang="en-US" altLang="en-US" sz="3200" dirty="0">
                <a:latin typeface="Calibri" panose="020F0502020204030204" pitchFamily="34" charset="0"/>
              </a:rPr>
              <a:t>, </a:t>
            </a:r>
            <a:r>
              <a:rPr lang="en-US" altLang="en-US" sz="3200" dirty="0" err="1">
                <a:latin typeface="Calibri" panose="020F0502020204030204" pitchFamily="34" charset="0"/>
              </a:rPr>
              <a:t>Lām</a:t>
            </a:r>
            <a:r>
              <a:rPr lang="en-US" altLang="en-US" sz="3200" dirty="0">
                <a:latin typeface="Calibri" panose="020F0502020204030204" pitchFamily="34" charset="0"/>
              </a:rPr>
              <a:t>, </a:t>
            </a:r>
            <a:r>
              <a:rPr lang="en-US" altLang="en-US" sz="3200" dirty="0" err="1">
                <a:latin typeface="Calibri" panose="020F0502020204030204" pitchFamily="34" charset="0"/>
              </a:rPr>
              <a:t>Rā</a:t>
            </a:r>
            <a:r>
              <a:rPr lang="en-US" altLang="en-US" sz="3200" dirty="0">
                <a:latin typeface="Calibri" panose="020F0502020204030204" pitchFamily="34" charset="0"/>
              </a:rPr>
              <a:t>. These are the signs of the Manifest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أُبَرِّئُ نَفْسِىٓ ۚ إِنَّ ٱلنَّفْسَ لَأَمَّارَةٌۢ بِٱلسُّوٓءِ إِلَّا مَا رَحِمَ رَبِّىٓ ۚ إِنَّ رَبِّى غَفُورٌ رَّحِيمٌ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I do not absolve my [own carnal] soul, for the [carnal] soul indeed prompts [men] to evil, except inasmuch as my Lord has mercy. Indeed my Lord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51397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ٱلْمَلِكُ ٱئْتُونِى بِهِۦٓ أَسْتَخْلِصْهُ لِنَفْسِى ۖ فَلَمَّا كَلَّمَهُۥ قَالَ إِنَّكَ ٱلْيَوْمَ لَدَيْنَا مَكِينٌ أَمِينٌ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king said, ‘Bring him to me, I will make him my </a:t>
            </a:r>
            <a:r>
              <a:rPr lang="en-US" altLang="en-US" sz="3200" dirty="0" err="1">
                <a:latin typeface="Calibri" panose="020F0502020204030204" pitchFamily="34" charset="0"/>
              </a:rPr>
              <a:t>favourite</a:t>
            </a:r>
            <a:r>
              <a:rPr lang="en-US" altLang="en-US" sz="3200" dirty="0">
                <a:latin typeface="Calibri" panose="020F0502020204030204" pitchFamily="34" charset="0"/>
              </a:rPr>
              <a:t>.’ Then, when he had spoken with him, he said, ‘Indeed today [onwards] you will be </a:t>
            </a:r>
            <a:r>
              <a:rPr lang="en-US" altLang="en-US" sz="3200" dirty="0" err="1">
                <a:latin typeface="Calibri" panose="020F0502020204030204" pitchFamily="34" charset="0"/>
              </a:rPr>
              <a:t>honoured</a:t>
            </a:r>
            <a:r>
              <a:rPr lang="en-US" altLang="en-US" sz="3200" dirty="0">
                <a:latin typeface="Calibri" panose="020F0502020204030204" pitchFamily="34" charset="0"/>
              </a:rPr>
              <a:t> and trustworthy with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71871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ٱجْعَلْنِى عَلَىٰ خَزَآئِنِ ٱلْأَرْضِ ۖ إِنِّى حَفِيظٌ عَلِيمٌ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‘Put me in charge of the country’s granaries. I am indeed fastidious [and] well-informed.’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42245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مَكَّنَّا لِيُوسُفَ فِى ٱلْأَرْضِ يَتَبَوَّأُ مِنْهَا حَيْثُ يَشَآءُ ۚ نُصِيبُ بِرَحْمَتِنَا مَن نَّشَآءُ ۖ وَلَا نُضِيعُ أَجْرَ ٱلْمُحْسِنِينَ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how We established Joseph in the land that he may settle in it wherever he wished. We confer Our mercy on whomever We wish, and We do not waste the reward of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59207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وَلَأَجْرُ ٱلْـَٔاخِرَةِ خَيْرٌ لِّلَّذِينَ ءَامَنُوا۟ وَكَانُوا۟ يَتَّقُونَ ﴿٥٧﴾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reward of the Hereafter is surely better for those who have faith and are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49826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وَجَآءَ إِخْوَةُ يُوسُفَ فَدَخَلُوا۟ عَلَيْهِ فَعَرَفَهُمْ وَهُمْ لَهُۥ مُنكِرُونَ ﴿٥٨﴾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[After some years] the brothers of Joseph came and entered his presence. He recognized them, but they did not recognize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37804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وَلَمَّا جَهَّزَهُم بِجَهَازِهِمْ قَالَ ٱئْتُونِى بِأَخٍ لَّكُم مِّنْ أَبِيكُمْ ۚ أَلَا تَرَوْنَ أَنِّىٓ أُوفِى ٱلْكَيْلَ وَأَنَا۠ خَيْرُ ٱلْمُنزِلِينَ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had furnished them with their provision, he said, ‘Bring me a brother that you have through your father. Do you not see that I give the full measure and that I am the best of hosts?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99188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لَّمْ تَأْتُونِى بِهِۦ فَلَا كَيْلَ لَكُمْ عِندِى وَلَا تَقْرَبُونِ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you do not bring him to me, then there will be no rations for you with me, and don’t [ever] come near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912233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سَنُرَٰوِدُ عَنْهُ أَبَاهُ وَإِنَّا لَفَـٰعِلُونَ ﴿٦١﴾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will solicit him from his father. [That] we will surely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51494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وَقَالَ لِفِتْيَـٰنِهِ ٱجْعَلُوا۟ بِضَـٰعَتَهُمْ فِى رِحَالِهِمْ لَعَلَّهُمْ يَعْرِفُونَهَآ إِذَا ٱنقَلَبُوٓا۟ إِلَىٰٓ أَهْلِهِمْ لَعَلَّهُمْ يَرْجِعُونَ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to his servants, ‘Put their money in their saddlebags. Maybe they will recognize it when they return to their folks, and maybe they will come back [again].’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2319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أَنزَلْنَـٰهُ قُرْءَٰنًا عَرَبِيًّا لَّعَلَّكُمْ تَعْقِلُونَ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sent it down as an Arabic </a:t>
            </a:r>
            <a:r>
              <a:rPr lang="en-US" altLang="en-US" sz="3200" dirty="0" err="1">
                <a:latin typeface="Calibri" panose="020F0502020204030204" pitchFamily="34" charset="0"/>
              </a:rPr>
              <a:t>Qurʾān</a:t>
            </a:r>
            <a:r>
              <a:rPr lang="en-US" altLang="en-US" sz="3200" dirty="0">
                <a:latin typeface="Calibri" panose="020F0502020204030204" pitchFamily="34" charset="0"/>
              </a:rPr>
              <a:t> so that you may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19769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رَجَعُوٓا۟ إِلَىٰٓ أَبِيهِمْ قَالُوا۟ يَـٰٓأَبَانَا مُنِعَ مِنَّا ٱلْكَيْلُ فَأَرْسِلْ مَعَنَآ أَخَانَا نَكْتَلْ وَإِنَّا لَهُۥ لَحَـٰفِظُونَ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they returned to their father, they said, ‘Father, the measure has been withheld from us, so let our brother go with us so that we may obtain the measure, and we will indeed take [good] care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48240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هَلْ ءَامَنُكُمْ عَلَيْهِ إِلَّا كَمَآ أَمِنتُكُمْ عَلَىٰٓ أَخِيهِ مِن قَبْلُ ۖ فَٱللَّـهُ خَيْرٌ حَـٰفِظًا ۖ وَهُوَ أَرْحَمُ ٱلرَّٰحِمِينَ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‘Should I trust you with him just as I trusted you with his brother before? Yet Allah is the best of protectors, and He is the most merciful of merciful ones.’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22972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فَتَحُوا۟ مَتَـٰعَهُمْ وَجَدُوا۟ بِضَـٰعَتَهُمْ رُدَّتْ إِلَيْهِمْ ۖ قَالُوا۟ يَـٰٓأَبَانَا مَا نَبْغِى ۖ هَـٰذِهِۦ بِضَـٰعَتُنَا رُدَّتْ إِلَيْنَا ۖ وَنَمِيرُ أَهْلَنَا وَنَحْفَظُ أَخَانَا وَنَزْدَادُ كَيْلَ بَعِيرٍ ۖ ذَٰلِكَ كَيْلٌ يَسِيرٌ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they opened their baggage, they found their money restored to them. They said, ‘Father, what [more] do we want?! This is our money, restored to us! We will get provisions for our family and take care of our brother, and add another camel-load of rations. These are meagre rations.’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31304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لَنْ أُرْسِلَهُۥ مَعَكُمْ حَتَّىٰ تُؤْتُونِ مَوْثِقًا مِّنَ ٱللَّـهِ لَتَأْتُنَّنِى بِهِۦٓ إِلَّآ أَن يُحَاطَ بِكُمْ ۖ فَلَمَّآ ءَاتَوْهُ مَوْثِقَهُمْ قَالَ ٱللَّـهُ عَلَىٰ مَا نَقُولُ وَكِيلٌ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 will not let him go with you until you give me a [solemn] pledge by Allah that you will surely bring him back to me, unless you are made to perish.’ When they had given him their [solemn] pledge, he said, ‘Allah is witness over what we say.’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22843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يَـٰبَنِىَّ لَا تَدْخُلُوا۟ مِنۢ بَابٍ وَٰحِدٍ وَٱدْخُلُوا۟ مِنْ أَبْوَٰبٍ مُّتَفَرِّقَةٍ ۖ وَمَآ أُغْنِى عَنكُم مِّنَ ٱللَّـهِ مِن شَىْءٍ ۖ إِنِ ٱلْحُكْمُ إِلَّا لِلَّـهِ ۖ عَلَيْهِ تَوَكَّلْتُ ۖ وَعَلَيْهِ فَلْيَتَوَكَّلِ ٱلْمُتَوَكِّلُونَ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said, ‘My sons, do not enter by one gate, but enter by separate gates, though I cannot avail you anything against Allah. Sovereignty belongs only to Allah. In Him I have put my trust; and in Him let all the trusting put their trust.’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5435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دَخَلُوا۟ مِنْ حَيْثُ أَمَرَهُمْ أَبُوهُم مَّا كَانَ يُغْنِى عَنْهُم مِّنَ ٱللَّـهِ مِن شَىْءٍ إِلَّا حَاجَةً فِى نَفْسِ يَعْقُوبَ قَضَىٰهَا ۚ وَإِنَّهُۥ لَذُو عِلْمٍ لِّمَا عَلَّمْنَـٰهُ وَلَـٰكِنَّ أَكْثَرَ ٱلنَّاسِ لَا يَعْلَمُونَ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entered whence their father had bidden them, it did not avail them anything against Allah, but only fulfilled a wish in Jacob’s heart. Indeed he had the knowledge of what We had taught him, but most people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1402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دَخَلُوا۟ عَلَىٰ يُوسُفَ ءَاوَىٰٓ إِلَيْهِ أَخَاهُ ۖ قَالَ إِنِّىٓ أَنَا۠ أَخُوكَ فَلَا تَبْتَئِسْ بِمَا كَانُوا۟ يَعْمَلُونَ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they entered into the presence of Joseph, he set his brother close to himself, and said, ‘Indeed I am your brother, so do not sorrow for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84201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جَهَّزَهُم بِجَهَازِهِمْ جَعَلَ ٱلسِّقَايَةَ فِى رَحْلِ أَخِيهِ ثُمَّ أَذَّنَ مُؤَذِّنٌ أَيَّتُهَا ٱلْعِيرُ إِنَّكُمْ لَسَـٰرِقُونَ ﴿٧٠﴾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had furnished them with their provision, he put the drinking-cup into his brother’s saddlebag. Then a herald shouted: ‘O [men of the] caravan! You are indeed thieves!’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77241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وَأَقْبَلُوا۟ عَلَيْهِم مَّاذَا تَفْقِدُونَ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as they turned towards them, ‘What are you missing?’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55062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نَفْقِدُ صُوَاعَ ٱلْمَلِكِ وَلِمَن جَآءَ بِهِۦ حِمْلُ بَعِيرٍ وَأَنَا۠ بِهِۦ زَعِيمٌ ﴿٧٢﴾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miss the king’s goblet.’ ‘Whoever brings it shall have a camel-load [of grain],’ [said the steward], ‘I will guarantee that.’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08969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نَحْنُ نَقُصُّ عَلَيْكَ أَحْسَنَ ٱلْقَصَصِ بِمَآ أَوْحَيْنَآ إِلَيْكَ هَـٰذَا ٱلْقُرْءَانَ وَإِن كُنتَ مِن قَبْلِهِۦ لَمِنَ ٱلْغَـٰفِلِينَ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will recount to you the best of </a:t>
            </a:r>
            <a:r>
              <a:rPr lang="en-US" altLang="en-US" sz="3200" dirty="0" smtClean="0">
                <a:latin typeface="Calibri" panose="020F0502020204030204" pitchFamily="34" charset="0"/>
              </a:rPr>
              <a:t>narratives </a:t>
            </a:r>
            <a:r>
              <a:rPr lang="en-US" altLang="en-US" sz="3200" dirty="0">
                <a:latin typeface="Calibri" panose="020F0502020204030204" pitchFamily="34" charset="0"/>
              </a:rPr>
              <a:t>in what We have revealed to you of this </a:t>
            </a:r>
            <a:r>
              <a:rPr lang="en-US" altLang="en-US" sz="3200" dirty="0" err="1">
                <a:latin typeface="Calibri" panose="020F0502020204030204" pitchFamily="34" charset="0"/>
              </a:rPr>
              <a:t>Qurʾān</a:t>
            </a:r>
            <a:r>
              <a:rPr lang="en-US" altLang="en-US" sz="3200" dirty="0">
                <a:latin typeface="Calibri" panose="020F0502020204030204" pitchFamily="34" charset="0"/>
              </a:rPr>
              <a:t>, and indeed prior to it you were among those who are unaware [of it].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18244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تَٱللَّـهِ لَقَدْ عَلِمْتُم مَّا جِئْنَا لِنُفْسِدَ فِى ٱلْأَرْضِ وَمَا كُنَّا سَـٰرِقِينَ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‘By Allah! You certainly know that we did not come to make trouble in this country, and we are not thieves.’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024085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فَمَا جَزَٰٓؤُهُۥٓ إِن كُنتُمْ كَـٰذِبِينَ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‘What shall be its requital if you [prove to] be lying?’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494097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جَزَٰٓؤُهُۥ مَن وُجِدَ فِى رَحْلِهِۦ فَهُوَ جَزَٰٓؤُهُۥ ۚ كَذَٰلِكَ نَجْزِى ٱلظَّـٰلِمِينَ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‘The requital for it shall be that he in whose saddlebag it is found shall give himself over as its requital. Thus do we requite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07396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فَبَدَأَ بِأَوْعِيَتِهِمْ قَبْلَ وِعَآءِ أَخِيهِ ثُمَّ ٱسْتَخْرَجَهَا مِن وِعَآءِ أَخِيهِ ۚ كَذَٰلِكَ كِدْنَا لِيُوسُفَ ۖ مَا كَانَ لِيَأْخُذَ أَخَاهُ فِى دِينِ ٱلْمَلِكِ إِلَّآ أَن يَشَآءَ ٱللَّـهُ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began with their sacks, before [opening] his brother’s sack. Then he took it out from his brother’s sack. Thus did We devise for Joseph’s sake. He could not have held his brother under the king’s law unless Allah willed [otherwise].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87660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نَرْفَعُ </a:t>
            </a:r>
            <a:r>
              <a:rPr lang="ar-SA" altLang="en-US" sz="7200" dirty="0">
                <a:latin typeface="Arabic Typesetting" panose="03020402040406030203" pitchFamily="66" charset="-78"/>
                <a:cs typeface="Arabic Typesetting" panose="03020402040406030203" pitchFamily="66" charset="-78"/>
              </a:rPr>
              <a:t>دَرَجَـٰتٍ مَّن نَّشَآءُ ۗ وَفَوْقَ كُلِّ ذِى عِلْمٍ عَلِيمٌ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We </a:t>
            </a:r>
            <a:r>
              <a:rPr lang="en-US" altLang="en-US" sz="3200" dirty="0">
                <a:latin typeface="Calibri" panose="020F0502020204030204" pitchFamily="34" charset="0"/>
              </a:rPr>
              <a:t>raise in rank whomever We please, and above every man of knowledge is One who knows best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53135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إِن يَسْرِقْ فَقَدْ سَرَقَ أَخٌ لَّهُۥ مِن قَبْلُ ۚ فَأَسَرَّهَا يُوسُفُ فِى نَفْسِهِۦ وَلَمْ يُبْدِهَا لَهُمْ ۚ قَالَ أَنتُمْ شَرٌّ مَّكَانًا ۖ وَٱللَّـهُ أَعْلَمُ بِمَا تَصِفُونَ ﴿٧٧﴾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‘If he has stolen [there is no wonder]; a brother of his had stolen before.’ Thereupon Joseph kept the matter to himself and he did not disclose it to them. He said, ‘You are in a worse state! And Allah knows best what you allege.’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83011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يَـٰٓأَيُّهَا ٱلْعَزِيزُ إِنَّ لَهُۥٓ أَبًا شَيْخًا كَبِيرًا فَخُذْ أَحَدَنَا مَكَانَهُۥٓ ۖ إِنَّا نَرَىٰكَ مِنَ ٱلْمُحْسِنِينَ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emir! Indeed he has a father, a very old man; so take one of us in his place. Indeed we see that you are a virtuous man.’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13868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مَعَاذَ ٱللَّـهِ أَن نَّأْخُذَ إِلَّا مَن وَجَدْنَا مَتَـٰعَنَا عِندَهُۥٓ إِنَّآ إِذًا لَّظَـٰلِمُونَ ﴿٧٩﴾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‘God forbid that we should take anyone except him with whom we found our wares, for then we would indeed be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7763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ٱسْتَيْـَٔسُوا۟ مِنْهُ خَلَصُوا۟ نَجِيًّا ۖ قَالَ كَبِيرُهُمْ أَلَمْ تَعْلَمُوٓا۟ أَنَّ أَبَاكُمْ قَدْ أَخَذَ عَلَيْكُم مَّوْثِقًا مِّنَ ٱللَّـهِ وَمِن قَبْلُ مَا فَرَّطتُمْ فِى يُوسُفَ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had despaired of [moving] him, they withdrew to confer privately. The eldest of them said, ‘Don’t you know that your father has taken a [solemn] pledge from you by Allah, and earlier you have neglected your duty in regard to Joseph?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68678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فَلَنْ </a:t>
            </a:r>
            <a:r>
              <a:rPr lang="ar-SA" altLang="en-US" sz="7200" dirty="0">
                <a:latin typeface="Arabic Typesetting" panose="03020402040406030203" pitchFamily="66" charset="-78"/>
                <a:cs typeface="Arabic Typesetting" panose="03020402040406030203" pitchFamily="66" charset="-78"/>
              </a:rPr>
              <a:t>أَبْرَحَ ٱلْأَرْضَ حَتَّىٰ يَأْذَنَ لِىٓ أَبِىٓ أَوْ يَحْكُمَ ٱللَّـهُ لِى ۖ وَهُوَ خَيْرُ ٱلْحَـٰكِمِينَ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So </a:t>
            </a:r>
            <a:r>
              <a:rPr lang="en-US" altLang="en-US" sz="3200" dirty="0">
                <a:latin typeface="Calibri" panose="020F0502020204030204" pitchFamily="34" charset="0"/>
              </a:rPr>
              <a:t>I will never leave this land until my father permits me, or Allah passes a judgement for me, and He is the best of judges.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4292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يُوسُفُ لِأَبِيهِ يَـٰٓأَبَتِ إِنِّى رَأَيْتُ أَحَدَ عَشَرَ كَوْكَبًا وَٱلشَّمْسَ وَٱلْقَمَرَ رَأَيْتُهُمْ لِى سَـٰجِدِينَ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Joseph said to his father, ‘Father! I saw eleven planets</a:t>
            </a:r>
            <a:r>
              <a:rPr lang="en-US" altLang="en-US" sz="3200" dirty="0" smtClean="0">
                <a:latin typeface="Calibri" panose="020F0502020204030204" pitchFamily="34" charset="0"/>
              </a:rPr>
              <a:t>, </a:t>
            </a:r>
            <a:r>
              <a:rPr lang="en-US" altLang="en-US" sz="3200" dirty="0">
                <a:latin typeface="Calibri" panose="020F0502020204030204" pitchFamily="34" charset="0"/>
              </a:rPr>
              <a:t>and the sun and the moon: I saw them prostrating themselves before me.’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8006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ٱرْجِعُوٓا۟ إِلَىٰٓ أَبِيكُمْ فَقُولُوا۟ يَـٰٓأَبَانَآ إِنَّ ٱبْنَكَ سَرَقَ وَمَا شَهِدْنَآ إِلَّا بِمَا عَلِمْنَا وَمَا كُنَّا لِلْغَيْبِ حَـٰفِظِينَ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Go back to your father, and say, “Father! Your son has indeed committed theft, and we testified only to what we knew</a:t>
            </a:r>
            <a:r>
              <a:rPr lang="en-US" altLang="en-US" sz="3200" dirty="0" smtClean="0">
                <a:latin typeface="Calibri" panose="020F0502020204030204" pitchFamily="34" charset="0"/>
              </a:rPr>
              <a:t>, </a:t>
            </a:r>
            <a:r>
              <a:rPr lang="en-US" altLang="en-US" sz="3200" dirty="0">
                <a:latin typeface="Calibri" panose="020F0502020204030204" pitchFamily="34" charset="0"/>
              </a:rPr>
              <a:t>and we could not have forestalled the unseen.</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81532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وَسْـَٔلِ ٱلْقَرْيَةَ ٱلَّتِى كُنَّا فِيهَا وَٱلْعِيرَ ٱلَّتِىٓ أَقْبَلْنَا فِيهَا ۖ وَإِنَّا لَصَـٰدِقُونَ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Ask [the people of] the town we were in, and the caravan with which we came. We indeed speak the truth.”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65166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بَلْ سَوَّلَتْ لَكُمْ أَنفُسُكُمْ أَمْرًا ۖ فَصَبْرٌ جَمِيلٌ ۖ عَسَى ٱللَّـهُ أَن يَأْتِيَنِى بِهِمْ جَمِيعًا ۚ إِنَّهُۥ هُوَ ٱلْعَلِيمُ ٱلْحَكِيمُ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He </a:t>
            </a:r>
            <a:r>
              <a:rPr lang="en-US" altLang="en-US" sz="3200" dirty="0">
                <a:latin typeface="Calibri" panose="020F0502020204030204" pitchFamily="34" charset="0"/>
              </a:rPr>
              <a:t>said, ‘Rather your souls have made a matter seem decorous to you. Yet patience is graceful. Maybe Allah will bring them all [back] to me. Indeed He is the All-knowing, the All-wise.’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73296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وَتَوَلَّىٰ عَنْهُمْ وَقَالَ يَـٰٓأَسَفَىٰ عَلَىٰ يُوسُفَ وَٱبْيَضَّتْ عَيْنَاهُ مِنَ ٱلْحُزْنِ فَهُوَ كَظِيمٌ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turned away from them and said, ‘Alas for Joseph!’ His eyes had turned white with grief, and he choked with suppressed agony.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27081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تَٱللَّـهِ تَفْتَؤُا۟ تَذْكُرُ يُوسُفَ حَتَّىٰ تَكُونَ حَرَضًا أَوْ تَكُونَ مِنَ ٱلْهَـٰلِكِينَ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‘By Allah! You will go on remembering Joseph until you wreck your health or perish.’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3684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إِنَّمَآ أَشْكُوا۟ بَثِّى وَحُزْنِىٓ إِلَى ٱللَّـهِ وَأَعْلَمُ مِنَ ٱللَّـهِ مَا لَا تَعْلَمُونَ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 complain of my anguish and grief only to Allah. I know from Allah what you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69894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يَـٰبَنِىَّ ٱذْهَبُوا۟ فَتَحَسَّسُوا۟ مِن يُوسُفَ وَأَخِيهِ وَلَا تَا۟يْـَٔسُوا۟ مِن رَّوْحِ ٱللَّـهِ ۖ إِنَّهُۥ لَا يَا۟يْـَٔسُ مِن رَّوْحِ ٱللَّـهِ إِلَّا ٱلْقَوْمُ ٱلْكَـٰفِرُونَ ﴿٨٧﴾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‘Go, my sons, and look for Joseph and his brother, and do not despair of Allah’s mercy. Indeed no one despairs of Allah’s mercy except the faithless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44749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دَخَلُوا۟ عَلَيْهِ قَالُوا۟ يَـٰٓأَيُّهَا ٱلْعَزِيزُ مَسَّنَا وَأَهْلَنَا ٱلضُّرُّ وَجِئْنَا بِبِضَـٰعَةٍ مُّزْجَىٰةٍ فَأَوْفِ لَنَا ٱلْكَيْلَ وَتَصَدَّقْ عَلَيْنَآ ۖ إِنَّ ٱللَّـهَ يَجْزِى ٱلْمُتَصَدِّقِينَ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when they entered into his presence, they said, ‘O emir! Distress has befallen our family, and us, and we have brought [just] a meager sum. Yet grant us the full measure, and be charitable to us! Indeed Allah rewards the charitable.’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77121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هَلْ عَلِمْتُم مَّا فَعَلْتُم بِيُوسُفَ وَأَخِيهِ إِذْ أَنتُمْ جَـٰهِلُونَ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‘Have you realized what you did to Joseph and his brother, when you were senseless?’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78595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أَءِنَّكَ لَأَنتَ يُوسُفُ ۖ قَالَ أَنَا۠ يُوسُفُ وَهَـٰذَآ أَخِى ۖ قَدْ مَنَّ ٱللَّـهُ عَلَيْنَآ ۖ إِنَّهُۥ مَن يَتَّقِ وَيَصْبِرْ فَإِنَّ ٱللَّـهَ لَا يُضِيعُ أَجْرَ ٱلْمُحْسِنِينَ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‘Are you really Joseph?!’ He said, ‘I am Joseph, and this is my brother. Certainly Allah has shown us </a:t>
            </a:r>
            <a:r>
              <a:rPr lang="en-US" altLang="en-US" sz="3200" dirty="0" err="1">
                <a:latin typeface="Calibri" panose="020F0502020204030204" pitchFamily="34" charset="0"/>
              </a:rPr>
              <a:t>favour</a:t>
            </a:r>
            <a:r>
              <a:rPr lang="en-US" altLang="en-US" sz="3200" dirty="0">
                <a:latin typeface="Calibri" panose="020F0502020204030204" pitchFamily="34" charset="0"/>
              </a:rPr>
              <a:t>. Indeed if one is </a:t>
            </a:r>
            <a:r>
              <a:rPr lang="en-US" altLang="en-US" sz="3200" dirty="0" err="1">
                <a:latin typeface="Calibri" panose="020F0502020204030204" pitchFamily="34" charset="0"/>
              </a:rPr>
              <a:t>Godwary</a:t>
            </a:r>
            <a:r>
              <a:rPr lang="en-US" altLang="en-US" sz="3200" dirty="0">
                <a:latin typeface="Calibri" panose="020F0502020204030204" pitchFamily="34" charset="0"/>
              </a:rPr>
              <a:t> and patient Allah does not waste the reward of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Yūsuf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0656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5480</TotalTime>
  <Words>7438</Words>
  <Application>Microsoft Office PowerPoint</Application>
  <PresentationFormat>Widescreen</PresentationFormat>
  <Paragraphs>379</Paragraphs>
  <Slides>124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124</vt:i4>
      </vt:variant>
    </vt:vector>
  </HeadingPairs>
  <TitlesOfParts>
    <vt:vector size="13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الٓر ۚ تِلْكَ ءَايَـٰتُ ٱلْكِتَـٰبِ ٱلْمُبِينِ ﴿١﴾</vt:lpstr>
      <vt:lpstr> إِنَّآ أَنزَلْنَـٰهُ قُرْءَٰنًا عَرَبِيًّا لَّعَلَّكُمْ تَعْقِلُونَ ﴿٢﴾</vt:lpstr>
      <vt:lpstr> نَحْنُ نَقُصُّ عَلَيْكَ أَحْسَنَ ٱلْقَصَصِ بِمَآ أَوْحَيْنَآ إِلَيْكَ هَـٰذَا ٱلْقُرْءَانَ وَإِن كُنتَ مِن قَبْلِهِۦ لَمِنَ ٱلْغَـٰفِلِينَ ﴿٣﴾</vt:lpstr>
      <vt:lpstr> إِذْ قَالَ يُوسُفُ لِأَبِيهِ يَـٰٓأَبَتِ إِنِّى رَأَيْتُ أَحَدَ عَشَرَ كَوْكَبًا وَٱلشَّمْسَ وَٱلْقَمَرَ رَأَيْتُهُمْ لِى سَـٰجِدِينَ ﴿٤﴾</vt:lpstr>
      <vt:lpstr>قَالَ يَـٰبُنَىَّ لَا تَقْصُصْ رُءْيَاكَ عَلَىٰٓ إِخْوَتِكَ فَيَكِيدُوا۟ لَكَ كَيْدًا ۖ إِنَّ ٱلشَّيْطَـٰنَ لِلْإِنسَـٰنِ عَدُوٌّ مُّبِينٌ ﴿٥﴾</vt:lpstr>
      <vt:lpstr> وَكَذَٰلِكَ يَجْتَبِيكَ رَبُّكَ وَيُعَلِّمُكَ مِن تَأْوِيلِ ٱلْأَحَادِيثِ وَيُتِمُّ نِعْمَتَهُۥ عَلَيْكَ وَعَلَىٰٓ ءَالِ يَعْقُوبَ كَمَآ أَتَمَّهَا عَلَىٰٓ أَبَوَيْكَ مِن قَبْلُ إِبْرَٰهِيمَ وَإِسْحَـٰقَ ۚ إِنَّ رَبَّكَ عَلِيمٌ حَكِيمٌ ﴿٦﴾ </vt:lpstr>
      <vt:lpstr> لَّقَدْ كَانَ فِى يُوسُفَ وَإِخْوَتِهِۦٓ ءَايَـٰتٌ لِّلسَّآئِلِينَ ﴿٧﴾</vt:lpstr>
      <vt:lpstr> إِذْ قَالُوا۟ لَيُوسُفُ وَأَخُوهُ أَحَبُّ إِلَىٰٓ أَبِينَا مِنَّا وَنَحْنُ عُصْبَةٌ إِنَّ أَبَانَا لَفِى ضَلَـٰلٍ مُّبِينٍ ﴿٨﴾</vt:lpstr>
      <vt:lpstr> ٱقْتُلُوا۟ يُوسُفَ أَوِ ٱطْرَحُوهُ أَرْضًا يَخْلُ لَكُمْ وَجْهُ أَبِيكُمْ وَتَكُونُوا۟ مِنۢ بَعْدِهِۦ قَوْمًا صَـٰلِحِينَ ﴿٩﴾</vt:lpstr>
      <vt:lpstr> قَالَ قَآئِلٌ مِّنْهُمْ لَا تَقْتُلُوا۟ يُوسُفَ وَأَلْقُوهُ فِى غَيَـٰبَتِ ٱلْجُبِّ يَلْتَقِطْهُ بَعْضُ ٱلسَّيَّارَةِ إِن كُنتُمْ فَـٰعِلِينَ ﴿١٠﴾</vt:lpstr>
      <vt:lpstr> قَالُوا۟ يَـٰٓأَبَانَا مَا لَكَ لَا تَأْمَ۫نَّا عَلَىٰ يُوسُفَ وَإِنَّا لَهُۥ لَنَـٰصِحُونَ ﴿١١﴾</vt:lpstr>
      <vt:lpstr> أَرْسِلْهُ مَعَنَا غَدًا يَرْتَعْ وَيَلْعَبْ وَإِنَّا لَهُۥ لَحَـٰفِظُونَ ﴿١٢﴾</vt:lpstr>
      <vt:lpstr> قَالَ إِنِّى لَيَحْزُنُنِىٓ أَن تَذْهَبُوا۟ بِهِۦ وَأَخَافُ أَن يَأْكُلَهُ ٱلذِّئْبُ وَأَنتُمْ عَنْهُ غَـٰفِلُونَ ﴿١٣﴾</vt:lpstr>
      <vt:lpstr> قَالُوا۟ لَئِنْ أَكَلَهُ ٱلذِّئْبُ وَنَحْنُ عُصْبَةٌ إِنَّآ إِذًا لَّخَـٰسِرُونَ ﴿١٤﴾</vt:lpstr>
      <vt:lpstr>فَلَمَّا ذَهَبُوا۟ بِهِۦ وَأَجْمَعُوٓا۟ أَن يَجْعَلُوهُ فِى غَيَـٰبَتِ ٱلْجُبِّ ۚ وَأَوْحَيْنَآ إِلَيْهِ لَتُنَبِّئَنَّهُم بِأَمْرِهِمْ هَـٰذَا وَهُمْ لَا يَشْعُرُونَ ﴿١٥﴾</vt:lpstr>
      <vt:lpstr> وَجَآءُوٓ أَبَاهُمْ عِشَآءً يَبْكُونَ ﴿١٦﴾</vt:lpstr>
      <vt:lpstr> قَالُوا۟ يَـٰٓأَبَانَآ إِنَّا ذَهَبْنَا نَسْتَبِقُ وَتَرَكْنَا يُوسُفَ عِندَ مَتَـٰعِنَا فَأَكَلَهُ ٱلذِّئْبُ ۖ وَمَآ أَنتَ بِمُؤْمِنٍ لَّنَا وَلَوْ كُنَّا صَـٰدِقِينَ ﴿١٧﴾ </vt:lpstr>
      <vt:lpstr>وَجَآءُو عَلَىٰ قَمِيصِهِۦ بِدَمٍ كَذِبٍ ۚ قَالَ بَلْ سَوَّلَتْ لَكُمْ أَنفُسُكُمْ أَمْرًا ۖ فَصَبْرٌ جَمِيلٌ ۖ وَٱللَّـهُ ٱلْمُسْتَعَانُ عَلَىٰ مَا تَصِفُونَ ﴿١٨﴾ </vt:lpstr>
      <vt:lpstr>وَجَآءَتْ سَيَّارَةٌ فَأَرْسَلُوا۟ وَارِدَهُمْ فَأَدْلَىٰ دَلْوَهُۥ ۖ قَالَ يَـٰبُشْرَىٰ هَـٰذَا غُلَـٰمٌ ۚ وَأَسَرُّوهُ بِضَـٰعَةً ۚ وَٱللَّـهُ عَلِيمٌۢ بِمَا يَعْمَلُونَ ﴿١٩﴾</vt:lpstr>
      <vt:lpstr> وَشَرَوْهُ بِثَمَنٍۭ بَخْسٍ دَرَٰهِمَ مَعْدُودَةٍ وَكَانُوا۟ فِيهِ مِنَ ٱلزَّٰهِدِينَ ﴿٢٠﴾</vt:lpstr>
      <vt:lpstr> وَقَالَ ٱلَّذِى ٱشْتَرَىٰهُ مِن مِّصْرَ لِٱمْرَأَتِهِۦٓ أَكْرِمِى مَثْوَىٰهُ عَسَىٰٓ أَن يَنفَعَنَآ أَوْ نَتَّخِذَهُۥ وَلَدًا ۚ</vt:lpstr>
      <vt:lpstr>وَكَذَٰلِكَ مَكَّنَّا لِيُوسُفَ فِى ٱلْأَرْضِ وَلِنُعَلِّمَهُۥ مِن تَأْوِيلِ ٱلْأَحَادِيثِ ۚ وَٱللَّـهُ غَالِبٌ عَلَىٰٓ أَمْرِهِۦ وَلَـٰكِنَّ أَكْثَرَ ٱلنَّاسِ لَا يَعْلَمُونَ ﴿٢١﴾</vt:lpstr>
      <vt:lpstr> وَلَمَّا بَلَغَ أَشُدَّهُۥٓ ءَاتَيْنَـٰهُ حُكْمًا وَعِلْمًا ۚ وَكَذَٰلِكَ نَجْزِى ٱلْمُحْسِنِينَ ﴿٢٢﴾</vt:lpstr>
      <vt:lpstr>وَرَٰوَدَتْهُ ٱلَّتِى هُوَ فِى بَيْتِهَا عَن نَّفْسِهِۦ وَغَلَّقَتِ ٱلْأَبْوَٰبَ وَقَالَتْ هَيْتَ لَكَ ۚ قَالَ مَعَاذَ ٱللَّـهِ ۖ إِنَّهُۥ رَبِّىٓ أَحْسَنَ مَثْوَاىَ ۖ إِنَّهُۥ لَا يُفْلِحُ ٱلظَّـٰلِمُونَ ﴿٢٣﴾</vt:lpstr>
      <vt:lpstr> وَلَقَدْ هَمَّتْ بِهِۦ ۖ وَهَمَّ بِهَا لَوْلَآ أَن رَّءَا بُرْهَـٰنَ رَبِّهِۦ ۚ كَذَٰلِكَ لِنَصْرِفَ عَنْهُ ٱلسُّوٓءَ وَٱلْفَحْشَآءَ ۚ إِنَّهُۥ مِنْ عِبَادِنَا ٱلْمُخْلَصِينَ ﴿٢٤﴾ </vt:lpstr>
      <vt:lpstr>وَٱسْتَبَقَا ٱلْبَابَ وَقَدَّتْ قَمِيصَهُۥ مِن دُبُرٍ وَأَلْفَيَا سَيِّدَهَا لَدَا ٱلْبَابِ ۚ قَالَتْ مَا جَزَآءُ مَنْ أَرَادَ بِأَهْلِكَ سُوٓءًا إِلَّآ أَن يُسْجَنَ أَوْ عَذَابٌ أَلِيمٌ ﴿٢٥﴾ </vt:lpstr>
      <vt:lpstr>قَالَ هِىَ رَٰوَدَتْنِى عَن نَّفْسِى ۚ وَشَهِدَ شَاهِدٌ مِّنْ أَهْلِهَآ إِن كَانَ قَمِيصُهُۥ قُدَّ مِن قُبُلٍ فَصَدَقَتْ وَهُوَ مِنَ ٱلْكَـٰذِبِينَ ﴿٢٦﴾</vt:lpstr>
      <vt:lpstr> وَإِن كَانَ قَمِيصُهُۥ قُدَّ مِن دُبُرٍ فَكَذَبَتْ وَهُوَ مِنَ ٱلصَّـٰدِقِينَ ﴿٢٧﴾ </vt:lpstr>
      <vt:lpstr>فَلَمَّا رَءَا قَمِيصَهُۥ قُدَّ مِن دُبُرٍ قَالَ إِنَّهُۥ مِن كَيْدِكُنَّ ۖ إِنَّ كَيْدَكُنَّ عَظِيمٌ ﴿٢٨﴾</vt:lpstr>
      <vt:lpstr> يُوسُفُ أَعْرِضْ عَنْ هَـٰذَا ۚ وَٱسْتَغْفِرِى لِذَنۢبِكِ ۖ إِنَّكِ كُنتِ مِنَ ٱلْخَاطِـِٔينَ ﴿٢٩﴾ </vt:lpstr>
      <vt:lpstr> وَقَالَ نِسْوَةٌ فِى ٱلْمَدِينَةِ ٱمْرَأَتُ ٱلْعَزِيزِ تُرَٰوِدُ فَتَىٰهَا عَن نَّفْسِهِۦ ۖ قَدْ شَغَفَهَا حُبًّا ۖ إِنَّا لَنَرَىٰهَا فِى ضَلَـٰلٍ مُّبِينٍ ﴿٣٠﴾</vt:lpstr>
      <vt:lpstr>فَلَمَّا سَمِعَتْ بِمَكْرِهِنَّ أَرْسَلَتْ إِلَيْهِنَّ وَأَعْتَدَتْ لَهُنَّ مُتَّكَـًٔا وَءَاتَتْ كُلَّ وَٰحِدَةٍ مِّنْهُنَّ سِكِّينًا وَقَالَتِ ٱخْرُجْ عَلَيْهِنَّ ۖ</vt:lpstr>
      <vt:lpstr>فَلَمَّا رَأَيْنَهُۥٓ أَكْبَرْنَهُۥ وَقَطَّعْنَ أَيْدِيَهُنَّ وَقُلْنَ حَـٰشَ لِلَّـهِ مَا هَـٰذَا بَشَرًا إِنْ هَـٰذَآ إِلَّا مَلَكٌ كَرِيمٌ ﴿٣١﴾</vt:lpstr>
      <vt:lpstr> قَالَتْ فَذَٰلِكُنَّ ٱلَّذِى لُمْتُنَّنِى فِيهِ ۖ وَلَقَدْ رَٰوَدتُّهُۥ عَن نَّفْسِهِۦ فَٱسْتَعْصَمَ ۖ وَلَئِن لَّمْ يَفْعَلْ مَآ ءَامُرُهُۥ لَيُسْجَنَنَّ وَلَيَكُونًا مِّنَ ٱلصَّـٰغِرِينَ ﴿٣٢﴾</vt:lpstr>
      <vt:lpstr> قَالَ رَبِّ ٱلسِّجْنُ أَحَبُّ إِلَىَّ مِمَّا يَدْعُونَنِىٓ إِلَيْهِ ۖ وَإِلَّا تَصْرِفْ عَنِّى كَيْدَهُنَّ أَصْبُ إِلَيْهِنَّ وَأَكُن مِّنَ ٱلْجَـٰهِلِينَ ﴿٣٣﴾</vt:lpstr>
      <vt:lpstr> فَٱسْتَجَابَ لَهُۥ رَبُّهُۥ فَصَرَفَ عَنْهُ كَيْدَهُنَّ ۚ إِنَّهُۥ هُوَ ٱلسَّمِيعُ ٱلْعَلِيمُ ﴿٣٤﴾</vt:lpstr>
      <vt:lpstr> ثُمَّ بَدَا لَهُم مِّنۢ بَعْدِ مَا رَأَوُا۟ ٱلْـَٔايَـٰتِ لَيَسْجُنُنَّهُۥ حَتَّىٰ حِينٍ ﴿٣٥﴾</vt:lpstr>
      <vt:lpstr> وَدَخَلَ مَعَهُ ٱلسِّجْنَ فَتَيَانِ ۖ قَالَ أَحَدُهُمَآ إِنِّىٓ أَرَىٰنِىٓ أَعْصِرُ خَمْرًا ۖ وَقَالَ ٱلْـَٔاخَرُ إِنِّىٓ أَرَىٰنِىٓ أَحْمِلُ فَوْقَ رَأْسِى خُبْزًا تَأْكُلُ ٱلطَّيْرُ مِنْهُ ۖ نَبِّئْنَا بِتَأْوِيلِهِۦٓ ۖ إِنَّا نَرَىٰكَ مِنَ ٱلْمُحْسِنِينَ ﴿٣٦﴾</vt:lpstr>
      <vt:lpstr> قَالَ لَا يَأْتِيكُمَا طَعَامٌ تُرْزَقَانِهِۦٓ إِلَّا نَبَّأْتُكُمَا بِتَأْوِيلِهِۦ قَبْلَ أَن يَأْتِيَكُمَا ۚ ذَٰلِكُمَا مِمَّا عَلَّمَنِى رَبِّىٓ ۚ إِنِّى تَرَكْتُ مِلَّةَ قَوْمٍ لَّا يُؤْمِنُونَ بِٱللَّـهِ وَهُم بِٱلْـَٔاخِرَةِ هُمْ كَـٰفِرُونَ ﴿٣٧﴾</vt:lpstr>
      <vt:lpstr>وَٱتَّبَعْتُ مِلَّةَ ءَابَآءِىٓ إِبْرَٰهِيمَ وَإِسْحَـٰقَ وَيَعْقُوبَ ۚ مَا كَانَ لَنَآ أَن نُّشْرِكَ بِٱللَّـهِ مِن شَىْءٍ ۚ ذَٰلِكَ مِن فَضْلِ ٱللَّـهِ عَلَيْنَا وَعَلَى ٱلنَّاسِ وَلَـٰكِنَّ أَكْثَرَ ٱلنَّاسِ لَا يَشْكُرُونَ ﴿٣٨﴾</vt:lpstr>
      <vt:lpstr> يَـٰصَـٰحِبَىِ ٱلسِّجْنِ ءَأَرْبَابٌ مُّتَفَرِّقُونَ خَيْرٌ أَمِ ٱللَّـهُ ٱلْوَٰحِدُ ٱلْقَهَّارُ ﴿٣٩﴾</vt:lpstr>
      <vt:lpstr> مَا تَعْبُدُونَ مِن دُونِهِۦٓ إِلَّآ أَسْمَآءً سَمَّيْتُمُوهَآ أَنتُمْ وَءَابَآؤُكُم مَّآ أَنزَلَ ٱللَّـهُ بِهَا مِن سُلْطَـٰنٍ ۚ إِنِ ٱلْحُكْمُ إِلَّا لِلَّـهِ ۚ أَمَرَ أَلَّا تَعْبُدُوٓا۟ إِلَّآ إِيَّاهُ ۚ ذَٰلِكَ ٱلدِّينُ ٱلْقَيِّمُ وَلَـٰكِنَّ أَكْثَرَ ٱلنَّاسِ لَا يَعْلَمُونَ ﴿٤٠﴾</vt:lpstr>
      <vt:lpstr> يَـٰصَـٰحِبَىِ ٱلسِّجْنِ أَمَّآ أَحَدُكُمَا فَيَسْقِى رَبَّهُۥ خَمْرًا ۖ وَأَمَّا ٱلْـَٔاخَرُ فَيُصْلَبُ فَتَأْكُلُ ٱلطَّيْرُ مِن رَّأْسِهِۦ ۚ قُضِىَ ٱلْأَمْرُ ٱلَّذِى فِيهِ تَسْتَفْتِيَانِ ﴿٤١﴾ </vt:lpstr>
      <vt:lpstr>وَقَالَ لِلَّذِى ظَنَّ أَنَّهُۥ نَاجٍ مِّنْهُمَا ٱذْكُرْنِى عِندَ رَبِّكَ فَأَنسَىٰهُ ٱلشَّيْطَـٰنُ ذِكْرَ رَبِّهِۦ فَلَبِثَ فِى ٱلسِّجْنِ بِضْعَ سِنِينَ ﴿٤٢﴾</vt:lpstr>
      <vt:lpstr> وَقَالَ ٱلْمَلِكُ إِنِّىٓ أَرَىٰ سَبْعَ بَقَرَٰتٍ سِمَانٍ يَأْكُلُهُنَّ سَبْعٌ عِجَافٌ وَسَبْعَ سُنۢبُلَـٰتٍ خُضْرٍ وَأُخَرَ يَابِسَـٰتٍ ۖ يَـٰٓأَيُّهَا ٱلْمَلَأُ أَفْتُونِى فِى رُءْيَـٰىَ إِن كُنتُمْ لِلرُّءْيَا تَعْبُرُونَ ﴿٤٣﴾</vt:lpstr>
      <vt:lpstr>قَالُوٓا۟ أَضْغَـٰثُ أَحْلَـٰمٍ ۖ وَمَا نَحْنُ بِتَأْوِيلِ ٱلْأَحْلَـٰمِ بِعَـٰلِمِينَ ﴿٤٤﴾</vt:lpstr>
      <vt:lpstr> وَقَالَ ٱلَّذِى نَجَا مِنْهُمَا وَٱدَّكَرَ بَعْدَ أُمَّةٍ أَنَا۠ أُنَبِّئُكُم بِتَأْوِيلِهِۦ فَأَرْسِلُونِ ﴿٤٥﴾</vt:lpstr>
      <vt:lpstr> يُوسُفُ أَيُّهَا ٱلصِّدِّيقُ أَفْتِنَا فِى سَبْعِ بَقَرَٰتٍ سِمَانٍ يَأْكُلُهُنَّ سَبْعٌ عِجَافٌ وَسَبْعِ سُنۢبُلَـٰتٍ خُضْرٍ وَأُخَرَ يَابِسَـٰتٍ لَّعَلِّىٓ أَرْجِعُ إِلَى ٱلنَّاسِ لَعَلَّهُمْ يَعْلَمُونَ ﴿٤٦﴾</vt:lpstr>
      <vt:lpstr> قَالَ تَزْرَعُونَ سَبْعَ سِنِينَ دَأَبًا فَمَا حَصَدتُّمْ فَذَرُوهُ فِى سُنۢبُلِهِۦٓ إِلَّا قَلِيلًا مِّمَّا تَأْكُلُونَ ﴿٤٧﴾</vt:lpstr>
      <vt:lpstr> ثُمَّ يَأْتِى مِنۢ بَعْدِ ذَٰلِكَ سَبْعٌ شِدَادٌ يَأْكُلْنَ مَا قَدَّمْتُمْ لَهُنَّ إِلَّا قَلِيلًا مِّمَّا تُحْصِنُونَ ﴿٤٨﴾</vt:lpstr>
      <vt:lpstr> ثُمَّ يَأْتِى مِنۢ بَعْدِ ذَٰلِكَ عَامٌ فِيهِ يُغَاثُ ٱلنَّاسُ وَفِيهِ يَعْصِرُونَ ﴿٤٩﴾</vt:lpstr>
      <vt:lpstr> وَقَالَ ٱلْمَلِكُ ٱئْتُونِى بِهِۦ ۖ فَلَمَّا جَآءَهُ ٱلرَّسُولُ قَالَ ٱرْجِعْ إِلَىٰ رَبِّكَ فَسْـَٔلْهُ مَا بَالُ ٱلنِّسْوَةِ ٱلَّـٰتِى قَطَّعْنَ أَيْدِيَهُنَّ ۚ إِنَّ رَبِّى بِكَيْدِهِنَّ عَلِيمٌ ﴿٥٠﴾</vt:lpstr>
      <vt:lpstr> قَالَ مَا خَطْبُكُنَّ إِذْ رَٰوَدتُّنَّ يُوسُفَ عَن نَّفْسِهِۦ ۚ قُلْنَ حَـٰشَ لِلَّـهِ مَا عَلِمْنَا عَلَيْهِ مِن سُوٓءٍ ۚ قَالَتِ ٱمْرَأَتُ ٱلْعَزِيزِ ٱلْـَٔـٰنَ حَصْحَصَ ٱلْحَقُّ أَنَا۠ رَٰوَدتُّهُۥ عَن نَّفْسِهِۦ وَإِنَّهُۥ لَمِنَ ٱلصَّـٰدِقِينَ ﴿٥١﴾ </vt:lpstr>
      <vt:lpstr>ذَٰلِكَ لِيَعْلَمَ أَنِّى لَمْ أَخُنْهُ بِٱلْغَيْبِ وَأَنَّ ٱللَّـهَ لَا يَهْدِى كَيْدَ ٱلْخَآئِنِينَ ﴿٥٢﴾</vt:lpstr>
      <vt:lpstr> وَمَآ أُبَرِّئُ نَفْسِىٓ ۚ إِنَّ ٱلنَّفْسَ لَأَمَّارَةٌۢ بِٱلسُّوٓءِ إِلَّا مَا رَحِمَ رَبِّىٓ ۚ إِنَّ رَبِّى غَفُورٌ رَّحِيمٌ ﴿٥٣﴾</vt:lpstr>
      <vt:lpstr> وَقَالَ ٱلْمَلِكُ ٱئْتُونِى بِهِۦٓ أَسْتَخْلِصْهُ لِنَفْسِى ۖ فَلَمَّا كَلَّمَهُۥ قَالَ إِنَّكَ ٱلْيَوْمَ لَدَيْنَا مَكِينٌ أَمِينٌ ﴿٥٤﴾</vt:lpstr>
      <vt:lpstr> قَالَ ٱجْعَلْنِى عَلَىٰ خَزَآئِنِ ٱلْأَرْضِ ۖ إِنِّى حَفِيظٌ عَلِيمٌ ﴿٥٥﴾</vt:lpstr>
      <vt:lpstr> وَكَذَٰلِكَ مَكَّنَّا لِيُوسُفَ فِى ٱلْأَرْضِ يَتَبَوَّأُ مِنْهَا حَيْثُ يَشَآءُ ۚ نُصِيبُ بِرَحْمَتِنَا مَن نَّشَآءُ ۖ وَلَا نُضِيعُ أَجْرَ ٱلْمُحْسِنِينَ ﴿٥٦﴾</vt:lpstr>
      <vt:lpstr> وَلَأَجْرُ ٱلْـَٔاخِرَةِ خَيْرٌ لِّلَّذِينَ ءَامَنُوا۟ وَكَانُوا۟ يَتَّقُونَ ﴿٥٧﴾ </vt:lpstr>
      <vt:lpstr>وَجَآءَ إِخْوَةُ يُوسُفَ فَدَخَلُوا۟ عَلَيْهِ فَعَرَفَهُمْ وَهُمْ لَهُۥ مُنكِرُونَ ﴿٥٨﴾ </vt:lpstr>
      <vt:lpstr>وَلَمَّا جَهَّزَهُم بِجَهَازِهِمْ قَالَ ٱئْتُونِى بِأَخٍ لَّكُم مِّنْ أَبِيكُمْ ۚ أَلَا تَرَوْنَ أَنِّىٓ أُوفِى ٱلْكَيْلَ وَأَنَا۠ خَيْرُ ٱلْمُنزِلِينَ ﴿٥٩﴾</vt:lpstr>
      <vt:lpstr> فَإِن لَّمْ تَأْتُونِى بِهِۦ فَلَا كَيْلَ لَكُمْ عِندِى وَلَا تَقْرَبُونِ ﴿٦٠﴾</vt:lpstr>
      <vt:lpstr> قَالُوا۟ سَنُرَٰوِدُ عَنْهُ أَبَاهُ وَإِنَّا لَفَـٰعِلُونَ ﴿٦١﴾ </vt:lpstr>
      <vt:lpstr>وَقَالَ لِفِتْيَـٰنِهِ ٱجْعَلُوا۟ بِضَـٰعَتَهُمْ فِى رِحَالِهِمْ لَعَلَّهُمْ يَعْرِفُونَهَآ إِذَا ٱنقَلَبُوٓا۟ إِلَىٰٓ أَهْلِهِمْ لَعَلَّهُمْ يَرْجِعُونَ ﴿٦٢﴾</vt:lpstr>
      <vt:lpstr> فَلَمَّا رَجَعُوٓا۟ إِلَىٰٓ أَبِيهِمْ قَالُوا۟ يَـٰٓأَبَانَا مُنِعَ مِنَّا ٱلْكَيْلُ فَأَرْسِلْ مَعَنَآ أَخَانَا نَكْتَلْ وَإِنَّا لَهُۥ لَحَـٰفِظُونَ ﴿٦٣﴾</vt:lpstr>
      <vt:lpstr>قَالَ هَلْ ءَامَنُكُمْ عَلَيْهِ إِلَّا كَمَآ أَمِنتُكُمْ عَلَىٰٓ أَخِيهِ مِن قَبْلُ ۖ فَٱللَّـهُ خَيْرٌ حَـٰفِظًا ۖ وَهُوَ أَرْحَمُ ٱلرَّٰحِمِينَ ﴿٦٤﴾</vt:lpstr>
      <vt:lpstr> وَلَمَّا فَتَحُوا۟ مَتَـٰعَهُمْ وَجَدُوا۟ بِضَـٰعَتَهُمْ رُدَّتْ إِلَيْهِمْ ۖ قَالُوا۟ يَـٰٓأَبَانَا مَا نَبْغِى ۖ هَـٰذِهِۦ بِضَـٰعَتُنَا رُدَّتْ إِلَيْنَا ۖ وَنَمِيرُ أَهْلَنَا وَنَحْفَظُ أَخَانَا وَنَزْدَادُ كَيْلَ بَعِيرٍ ۖ ذَٰلِكَ كَيْلٌ يَسِيرٌ ﴿٦٥﴾</vt:lpstr>
      <vt:lpstr> قَالَ لَنْ أُرْسِلَهُۥ مَعَكُمْ حَتَّىٰ تُؤْتُونِ مَوْثِقًا مِّنَ ٱللَّـهِ لَتَأْتُنَّنِى بِهِۦٓ إِلَّآ أَن يُحَاطَ بِكُمْ ۖ فَلَمَّآ ءَاتَوْهُ مَوْثِقَهُمْ قَالَ ٱللَّـهُ عَلَىٰ مَا نَقُولُ وَكِيلٌ ﴿٦٦﴾</vt:lpstr>
      <vt:lpstr> وَقَالَ يَـٰبَنِىَّ لَا تَدْخُلُوا۟ مِنۢ بَابٍ وَٰحِدٍ وَٱدْخُلُوا۟ مِنْ أَبْوَٰبٍ مُّتَفَرِّقَةٍ ۖ وَمَآ أُغْنِى عَنكُم مِّنَ ٱللَّـهِ مِن شَىْءٍ ۖ إِنِ ٱلْحُكْمُ إِلَّا لِلَّـهِ ۖ عَلَيْهِ تَوَكَّلْتُ ۖ وَعَلَيْهِ فَلْيَتَوَكَّلِ ٱلْمُتَوَكِّلُونَ ﴿٦٧﴾</vt:lpstr>
      <vt:lpstr> وَلَمَّا دَخَلُوا۟ مِنْ حَيْثُ أَمَرَهُمْ أَبُوهُم مَّا كَانَ يُغْنِى عَنْهُم مِّنَ ٱللَّـهِ مِن شَىْءٍ إِلَّا حَاجَةً فِى نَفْسِ يَعْقُوبَ قَضَىٰهَا ۚ وَإِنَّهُۥ لَذُو عِلْمٍ لِّمَا عَلَّمْنَـٰهُ وَلَـٰكِنَّ أَكْثَرَ ٱلنَّاسِ لَا يَعْلَمُونَ ﴿٦٨﴾</vt:lpstr>
      <vt:lpstr> وَلَمَّا دَخَلُوا۟ عَلَىٰ يُوسُفَ ءَاوَىٰٓ إِلَيْهِ أَخَاهُ ۖ قَالَ إِنِّىٓ أَنَا۠ أَخُوكَ فَلَا تَبْتَئِسْ بِمَا كَانُوا۟ يَعْمَلُونَ ﴿٦٩﴾</vt:lpstr>
      <vt:lpstr>فَلَمَّا جَهَّزَهُم بِجَهَازِهِمْ جَعَلَ ٱلسِّقَايَةَ فِى رَحْلِ أَخِيهِ ثُمَّ أَذَّنَ مُؤَذِّنٌ أَيَّتُهَا ٱلْعِيرُ إِنَّكُمْ لَسَـٰرِقُونَ ﴿٧٠﴾ </vt:lpstr>
      <vt:lpstr>قَالُوا۟ وَأَقْبَلُوا۟ عَلَيْهِم مَّاذَا تَفْقِدُونَ ﴿٧١﴾</vt:lpstr>
      <vt:lpstr> قَالُوا۟ نَفْقِدُ صُوَاعَ ٱلْمَلِكِ وَلِمَن جَآءَ بِهِۦ حِمْلُ بَعِيرٍ وَأَنَا۠ بِهِۦ زَعِيمٌ ﴿٧٢﴾ </vt:lpstr>
      <vt:lpstr>قَالُوا۟ تَٱللَّـهِ لَقَدْ عَلِمْتُم مَّا جِئْنَا لِنُفْسِدَ فِى ٱلْأَرْضِ وَمَا كُنَّا سَـٰرِقِينَ ﴿٧٣﴾</vt:lpstr>
      <vt:lpstr> قَالُوا۟ فَمَا جَزَٰٓؤُهُۥٓ إِن كُنتُمْ كَـٰذِبِينَ ﴿٧٤﴾</vt:lpstr>
      <vt:lpstr> قَالُوا۟ جَزَٰٓؤُهُۥ مَن وُجِدَ فِى رَحْلِهِۦ فَهُوَ جَزَٰٓؤُهُۥ ۚ كَذَٰلِكَ نَجْزِى ٱلظَّـٰلِمِينَ ﴿٧٥﴾</vt:lpstr>
      <vt:lpstr> فَبَدَأَ بِأَوْعِيَتِهِمْ قَبْلَ وِعَآءِ أَخِيهِ ثُمَّ ٱسْتَخْرَجَهَا مِن وِعَآءِ أَخِيهِ ۚ كَذَٰلِكَ كِدْنَا لِيُوسُفَ ۖ مَا كَانَ لِيَأْخُذَ أَخَاهُ فِى دِينِ ٱلْمَلِكِ إِلَّآ أَن يَشَآءَ ٱللَّـهُ ۚ</vt:lpstr>
      <vt:lpstr>نَرْفَعُ دَرَجَـٰتٍ مَّن نَّشَآءُ ۗ وَفَوْقَ كُلِّ ذِى عِلْمٍ عَلِيمٌ ﴿٧٦﴾</vt:lpstr>
      <vt:lpstr> قَالُوٓا۟ إِن يَسْرِقْ فَقَدْ سَرَقَ أَخٌ لَّهُۥ مِن قَبْلُ ۚ فَأَسَرَّهَا يُوسُفُ فِى نَفْسِهِۦ وَلَمْ يُبْدِهَا لَهُمْ ۚ قَالَ أَنتُمْ شَرٌّ مَّكَانًا ۖ وَٱللَّـهُ أَعْلَمُ بِمَا تَصِفُونَ ﴿٧٧﴾ </vt:lpstr>
      <vt:lpstr>قَالُوا۟ يَـٰٓأَيُّهَا ٱلْعَزِيزُ إِنَّ لَهُۥٓ أَبًا شَيْخًا كَبِيرًا فَخُذْ أَحَدَنَا مَكَانَهُۥٓ ۖ إِنَّا نَرَىٰكَ مِنَ ٱلْمُحْسِنِينَ ﴿٧٨﴾</vt:lpstr>
      <vt:lpstr>قَالَ مَعَاذَ ٱللَّـهِ أَن نَّأْخُذَ إِلَّا مَن وَجَدْنَا مَتَـٰعَنَا عِندَهُۥٓ إِنَّآ إِذًا لَّظَـٰلِمُونَ ﴿٧٩﴾ </vt:lpstr>
      <vt:lpstr>فَلَمَّا ٱسْتَيْـَٔسُوا۟ مِنْهُ خَلَصُوا۟ نَجِيًّا ۖ قَالَ كَبِيرُهُمْ أَلَمْ تَعْلَمُوٓا۟ أَنَّ أَبَاكُمْ قَدْ أَخَذَ عَلَيْكُم مَّوْثِقًا مِّنَ ٱللَّـهِ وَمِن قَبْلُ مَا فَرَّطتُمْ فِى يُوسُفَ ۖ</vt:lpstr>
      <vt:lpstr>فَلَنْ أَبْرَحَ ٱلْأَرْضَ حَتَّىٰ يَأْذَنَ لِىٓ أَبِىٓ أَوْ يَحْكُمَ ٱللَّـهُ لِى ۖ وَهُوَ خَيْرُ ٱلْحَـٰكِمِينَ ﴿٨٠﴾</vt:lpstr>
      <vt:lpstr> ٱرْجِعُوٓا۟ إِلَىٰٓ أَبِيكُمْ فَقُولُوا۟ يَـٰٓأَبَانَآ إِنَّ ٱبْنَكَ سَرَقَ وَمَا شَهِدْنَآ إِلَّا بِمَا عَلِمْنَا وَمَا كُنَّا لِلْغَيْبِ حَـٰفِظِينَ ﴿٨١﴾</vt:lpstr>
      <vt:lpstr> وَسْـَٔلِ ٱلْقَرْيَةَ ٱلَّتِى كُنَّا فِيهَا وَٱلْعِيرَ ٱلَّتِىٓ أَقْبَلْنَا فِيهَا ۖ وَإِنَّا لَصَـٰدِقُونَ ﴿٨٢﴾</vt:lpstr>
      <vt:lpstr> قَالَ بَلْ سَوَّلَتْ لَكُمْ أَنفُسُكُمْ أَمْرًا ۖ فَصَبْرٌ جَمِيلٌ ۖ عَسَى ٱللَّـهُ أَن يَأْتِيَنِى بِهِمْ جَمِيعًا ۚ إِنَّهُۥ هُوَ ٱلْعَلِيمُ ٱلْحَكِيمُ ﴿٨٣﴾</vt:lpstr>
      <vt:lpstr> وَتَوَلَّىٰ عَنْهُمْ وَقَالَ يَـٰٓأَسَفَىٰ عَلَىٰ يُوسُفَ وَٱبْيَضَّتْ عَيْنَاهُ مِنَ ٱلْحُزْنِ فَهُوَ كَظِيمٌ ﴿٨٤﴾</vt:lpstr>
      <vt:lpstr> قَالُوا۟ تَٱللَّـهِ تَفْتَؤُا۟ تَذْكُرُ يُوسُفَ حَتَّىٰ تَكُونَ حَرَضًا أَوْ تَكُونَ مِنَ ٱلْهَـٰلِكِينَ ﴿٨٥﴾</vt:lpstr>
      <vt:lpstr> قَالَ إِنَّمَآ أَشْكُوا۟ بَثِّى وَحُزْنِىٓ إِلَى ٱللَّـهِ وَأَعْلَمُ مِنَ ٱللَّـهِ مَا لَا تَعْلَمُونَ ﴿٨٦﴾</vt:lpstr>
      <vt:lpstr>يَـٰبَنِىَّ ٱذْهَبُوا۟ فَتَحَسَّسُوا۟ مِن يُوسُفَ وَأَخِيهِ وَلَا تَا۟يْـَٔسُوا۟ مِن رَّوْحِ ٱللَّـهِ ۖ إِنَّهُۥ لَا يَا۟يْـَٔسُ مِن رَّوْحِ ٱللَّـهِ إِلَّا ٱلْقَوْمُ ٱلْكَـٰفِرُونَ ﴿٨٧﴾ </vt:lpstr>
      <vt:lpstr>فَلَمَّا دَخَلُوا۟ عَلَيْهِ قَالُوا۟ يَـٰٓأَيُّهَا ٱلْعَزِيزُ مَسَّنَا وَأَهْلَنَا ٱلضُّرُّ وَجِئْنَا بِبِضَـٰعَةٍ مُّزْجَىٰةٍ فَأَوْفِ لَنَا ٱلْكَيْلَ وَتَصَدَّقْ عَلَيْنَآ ۖ إِنَّ ٱللَّـهَ يَجْزِى ٱلْمُتَصَدِّقِينَ ﴿٨٨﴾</vt:lpstr>
      <vt:lpstr> قَالَ هَلْ عَلِمْتُم مَّا فَعَلْتُم بِيُوسُفَ وَأَخِيهِ إِذْ أَنتُمْ جَـٰهِلُونَ ﴿٨٩﴾</vt:lpstr>
      <vt:lpstr> قَالُوٓا۟ أَءِنَّكَ لَأَنتَ يُوسُفُ ۖ قَالَ أَنَا۠ يُوسُفُ وَهَـٰذَآ أَخِى ۖ قَدْ مَنَّ ٱللَّـهُ عَلَيْنَآ ۖ إِنَّهُۥ مَن يَتَّقِ وَيَصْبِرْ فَإِنَّ ٱللَّـهَ لَا يُضِيعُ أَجْرَ ٱلْمُحْسِنِينَ ﴿٩٠﴾</vt:lpstr>
      <vt:lpstr> قَالُوا۟ تَٱللَّـهِ لَقَدْ ءَاثَرَكَ ٱللَّـهُ عَلَيْنَا وَإِن كُنَّا لَخَـٰطِـِٔينَ ﴿٩١﴾ </vt:lpstr>
      <vt:lpstr>قَالَ لَا تَثْرِيبَ عَلَيْكُمُ ٱلْيَوْمَ ۖ يَغْفِرُ ٱللَّـهُ لَكُمْ ۖ وَهُوَ أَرْحَمُ ٱلرَّٰحِمِينَ ﴿٩٢﴾</vt:lpstr>
      <vt:lpstr> ٱذْهَبُوا۟ بِقَمِيصِى هَـٰذَا فَأَلْقُوهُ عَلَىٰ وَجْهِ أَبِى يَأْتِ بَصِيرًا وَأْتُونِى بِأَهْلِكُمْ أَجْمَعِينَ ﴿٩٣﴾</vt:lpstr>
      <vt:lpstr> وَلَمَّا فَصَلَتِ ٱلْعِيرُ قَالَ أَبُوهُمْ إِنِّى لَأَجِدُ رِيحَ يُوسُفَ ۖ لَوْلَآ أَن تُفَنِّدُونِ ﴿٩٤﴾ </vt:lpstr>
      <vt:lpstr>قَالُوا۟ تَٱللَّـهِ إِنَّكَ لَفِى ضَلَـٰلِكَ ٱلْقَدِيمِ ﴿٩٥﴾</vt:lpstr>
      <vt:lpstr>فَلَمَّآ أَن جَآءَ ٱلْبَشِيرُ أَلْقَىٰهُ عَلَىٰ وَجْهِهِۦ فَٱرْتَدَّ بَصِيرًا ۖ قَالَ أَلَمْ أَقُل لَّكُمْ إِنِّىٓ أَعْلَمُ مِنَ ٱللَّـهِ مَا لَا تَعْلَمُونَ ﴿٩٦﴾ </vt:lpstr>
      <vt:lpstr>قَالُوا۟ يَـٰٓأَبَانَا ٱسْتَغْفِرْ لَنَا ذُنُوبَنَآ إِنَّا كُنَّا خَـٰطِـِٔينَ ﴿٩٧﴾</vt:lpstr>
      <vt:lpstr> قَالَ سَوْفَ أَسْتَغْفِرُ لَكُمْ رَبِّىٓ ۖ إِنَّهُۥ هُوَ ٱلْغَفُورُ ٱلرَّحِيمُ ﴿٩٨﴾</vt:lpstr>
      <vt:lpstr> فَلَمَّا دَخَلُوا۟ عَلَىٰ يُوسُفَ ءَاوَىٰٓ إِلَيْهِ أَبَوَيْهِ وَقَالَ ٱدْخُلُوا۟ مِصْرَ إِن شَآءَ ٱللَّـهُ ءَامِنِينَ ﴿٩٩﴾</vt:lpstr>
      <vt:lpstr> وَرَفَعَ أَبَوَيْهِ عَلَى ٱلْعَرْشِ وَخَرُّوا۟ لَهُۥ سُجَّدًا ۖ وَقَالَ يَـٰٓأَبَتِ هَـٰذَا تَأْوِيلُ رُءْيَـٰىَ مِن قَبْلُ قَدْ جَعَلَهَا رَبِّى حَقًّا ۖ</vt:lpstr>
      <vt:lpstr>وَقَدْ أَحْسَنَ بِىٓ إِذْ أَخْرَجَنِى مِنَ ٱلسِّجْنِ وَجَآءَ بِكُم مِّنَ ٱلْبَدْوِ مِنۢ بَعْدِ أَن نَّزَغَ ٱلشَّيْطَـٰنُ بَيْنِى وَبَيْنَ إِخْوَتِىٓ ۚ إِنَّ رَبِّى لَطِيفٌ لِّمَا يَشَآءُ ۚ إِنَّهُۥ هُوَ ٱلْعَلِيمُ ٱلْحَكِيمُ ﴿١٠٠﴾</vt:lpstr>
      <vt:lpstr> رَبِّ قَدْ ءَاتَيْتَنِى مِنَ ٱلْمُلْكِ وَعَلَّمْتَنِى مِن تَأْوِيلِ ٱلْأَحَادِيثِ ۚ فَاطِرَ ٱلسَّمَـٰوَٰتِ وَٱلْأَرْضِ أَنتَ وَلِىِّۦ فِى ٱلدُّنْيَا وَٱلْـَٔاخِرَةِ ۖ تَوَفَّنِى مُسْلِمًا وَأَلْحِقْنِى بِٱلصَّـٰلِحِينَ ﴿١٠١﴾</vt:lpstr>
      <vt:lpstr> ذَٰلِكَ مِنْ أَنۢبَآءِ ٱلْغَيْبِ نُوحِيهِ إِلَيْكَ ۖ وَمَا كُنتَ لَدَيْهِمْ إِذْ أَجْمَعُوٓا۟ أَمْرَهُمْ وَهُمْ يَمْكُرُونَ ﴿١٠٢﴾</vt:lpstr>
      <vt:lpstr> وَمَآ أَكْثَرُ ٱلنَّاسِ وَلَوْ حَرَصْتَ بِمُؤْمِنِينَ ﴿١٠٣﴾</vt:lpstr>
      <vt:lpstr>وَمَا تَسْـَٔلُهُمْ عَلَيْهِ مِنْ أَجْرٍ ۚ إِنْ هُوَ إِلَّا ذِكْرٌ لِّلْعَـٰلَمِينَ ﴿١٠٤﴾ </vt:lpstr>
      <vt:lpstr>وَكَأَيِّن مِّنْ ءَايَةٍ فِى ٱلسَّمَـٰوَٰتِ وَٱلْأَرْضِ يَمُرُّونَ عَلَيْهَا وَهُمْ عَنْهَا مُعْرِضُونَ ﴿١٠٥﴾</vt:lpstr>
      <vt:lpstr> وَمَا يُؤْمِنُ أَكْثَرُهُم بِٱللَّـهِ إِلَّا وَهُم مُّشْرِكُونَ ﴿١٠٦﴾ </vt:lpstr>
      <vt:lpstr>أَفَأَمِنُوٓا۟ أَن تَأْتِيَهُمْ غَـٰشِيَةٌ مِّنْ عَذَابِ ٱللَّـهِ أَوْ تَأْتِيَهُمُ ٱلسَّاعَةُ بَغْتَةً وَهُمْ لَا يَشْعُرُونَ ﴿١٠٧﴾ </vt:lpstr>
      <vt:lpstr>قُلْ هَـٰذِهِۦ سَبِيلِىٓ أَدْعُوٓا۟ إِلَى ٱللَّـهِ ۚ عَلَىٰ بَصِيرَةٍ أَنَا۠ وَمَنِ ٱتَّبَعَنِى ۖ وَسُبْحَـٰنَ ٱللَّـهِ وَمَآ أَنَا۠ مِنَ ٱلْمُشْرِكِينَ ﴿١٠٨﴾</vt:lpstr>
      <vt:lpstr> وَمَآ أَرْسَلْنَا مِن قَبْلِكَ إِلَّا رِجَالًا نُّوحِىٓ إِلَيْهِم مِّنْ أَهْلِ ٱلْقُرَىٰٓ ۗ أَفَلَمْ يَسِيرُوا۟ فِى ٱلْأَرْضِ فَيَنظُرُوا۟ كَيْفَ كَانَ عَـٰقِبَةُ ٱلَّذِينَ مِن قَبْلِهِمْ ۗ</vt:lpstr>
      <vt:lpstr>وَلَدَارُ ٱلْـَٔاخِرَةِ خَيْرٌ لِّلَّذِينَ ٱتَّقَوْا۟ ۗ أَفَلَا تَعْقِلُونَ ﴿١٠٩﴾ </vt:lpstr>
      <vt:lpstr>حَتَّىٰٓ إِذَا ٱسْتَيْـَٔسَ ٱلرُّسُلُ وَظَنُّوٓا۟ أَنَّهُمْ قَدْ كُذِبُوا۟ جَآءَهُمْ نَصْرُنَا فَنُجِّىَ مَن نَّشَآءُ ۖ وَلَا يُرَدُّ بَأْسُنَا عَنِ ٱلْقَوْمِ ٱلْمُجْرِمِينَ ﴿١١٠﴾</vt:lpstr>
      <vt:lpstr> لَقَدْ كَانَ فِى قَصَصِهِمْ عِبْرَةٌ لِّأُو۟لِى ٱلْأَلْبَـٰبِ ۗ مَا كَانَ حَدِيثًا يُفْتَرَىٰ وَلَـٰكِن تَصْدِيقَ ٱلَّذِى بَيْنَ يَدَيْهِ وَتَفْصِيلَ كُلِّ شَىْءٍ وَهُدًى وَرَحْمَةً لِّقَوْمٍ يُؤْمِنُونَ ﴿١١١﴾</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Admin</cp:lastModifiedBy>
  <cp:revision>394</cp:revision>
  <dcterms:created xsi:type="dcterms:W3CDTF">2005-07-27T05:58:58Z</dcterms:created>
  <dcterms:modified xsi:type="dcterms:W3CDTF">2020-05-04T16:04:02Z</dcterms:modified>
</cp:coreProperties>
</file>