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354" r:id="rId2"/>
    <p:sldId id="1074" r:id="rId3"/>
    <p:sldId id="1129" r:id="rId4"/>
    <p:sldId id="766" r:id="rId5"/>
    <p:sldId id="1130" r:id="rId6"/>
    <p:sldId id="1131" r:id="rId7"/>
    <p:sldId id="1132" r:id="rId8"/>
    <p:sldId id="1104" r:id="rId9"/>
    <p:sldId id="353" r:id="rId1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howGuides="1">
      <p:cViewPr varScale="1">
        <p:scale>
          <a:sx n="83" d="100"/>
          <a:sy n="83" d="100"/>
        </p:scale>
        <p:origin x="653"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النصر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Naṣr</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a:t>
            </a:r>
            <a:r>
              <a:rPr lang="en-US" altLang="en-US" sz="6000" dirty="0" smtClean="0">
                <a:solidFill>
                  <a:srgbClr val="FFFF00"/>
                </a:solidFill>
                <a:latin typeface="Trebuchet MS" panose="020B0603020202020204" pitchFamily="34" charset="0"/>
                <a:cs typeface="Traditional Arabic" panose="02020603050405020304" pitchFamily="18" charset="-78"/>
              </a:rPr>
              <a:t>help)</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110</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3</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58951"/>
            <a:ext cx="12192000" cy="6786473"/>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110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Naṣr</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500" dirty="0">
                <a:solidFill>
                  <a:srgbClr val="FFFF00"/>
                </a:solidFill>
              </a:rPr>
              <a:t>The surah that informs the Prophet </a:t>
            </a:r>
            <a:r>
              <a:rPr lang="en-US" altLang="en-US" sz="2500" dirty="0" err="1">
                <a:solidFill>
                  <a:srgbClr val="FFFF00"/>
                </a:solidFill>
              </a:rPr>
              <a:t>Muḥammad</a:t>
            </a:r>
            <a:r>
              <a:rPr lang="en-US" altLang="en-US" sz="2500" dirty="0">
                <a:solidFill>
                  <a:srgbClr val="FFFF00"/>
                </a:solidFill>
              </a:rPr>
              <a:t> </a:t>
            </a:r>
            <a:r>
              <a:rPr lang="en-US" altLang="en-US" sz="2500" dirty="0" smtClean="0">
                <a:solidFill>
                  <a:srgbClr val="FFFF00"/>
                </a:solidFill>
              </a:rPr>
              <a:t>(S) that </a:t>
            </a:r>
            <a:r>
              <a:rPr lang="en-US" altLang="en-US" sz="2500" dirty="0">
                <a:solidFill>
                  <a:srgbClr val="FFFF00"/>
                </a:solidFill>
              </a:rPr>
              <a:t>The Help of God is imminent in the liberation of Mecca from idolatry, in the throngs whose hearts God will open to Islam, and in the approach of his own passing to the mercy of God</a:t>
            </a:r>
            <a:r>
              <a:rPr lang="en-US" altLang="en-US" sz="2500" dirty="0" smtClean="0">
                <a:solidFill>
                  <a:srgbClr val="FFFF00"/>
                </a:solidFill>
              </a:rPr>
              <a:t>.</a:t>
            </a:r>
          </a:p>
          <a:p>
            <a:pPr algn="ctr">
              <a:spcBef>
                <a:spcPct val="0"/>
              </a:spcBef>
              <a:buFontTx/>
              <a:buNone/>
            </a:pPr>
            <a:endParaRPr lang="en-US" altLang="en-US" sz="2500" dirty="0">
              <a:solidFill>
                <a:srgbClr val="FFFF00"/>
              </a:solidFill>
            </a:endParaRPr>
          </a:p>
          <a:p>
            <a:pPr algn="ctr">
              <a:spcBef>
                <a:spcPct val="0"/>
              </a:spcBef>
              <a:buFontTx/>
              <a:buNone/>
            </a:pPr>
            <a:r>
              <a:rPr lang="en-US" altLang="en-US" sz="2500" dirty="0">
                <a:solidFill>
                  <a:srgbClr val="FFFF00"/>
                </a:solidFill>
              </a:rPr>
              <a:t>The surah is also known as: (Divine) Support, The Ultimate </a:t>
            </a:r>
            <a:r>
              <a:rPr lang="en-US" altLang="en-US" sz="2500" dirty="0" smtClean="0">
                <a:solidFill>
                  <a:srgbClr val="FFFF00"/>
                </a:solidFill>
              </a:rPr>
              <a:t>Victory.</a:t>
            </a:r>
          </a:p>
          <a:p>
            <a:pPr algn="ctr">
              <a:spcBef>
                <a:spcPct val="0"/>
              </a:spcBef>
              <a:buFontTx/>
              <a:buNone/>
            </a:pPr>
            <a:endParaRPr lang="en-US" altLang="en-US" sz="2500" dirty="0">
              <a:solidFill>
                <a:srgbClr val="FFFF00"/>
              </a:solidFill>
            </a:endParaRPr>
          </a:p>
          <a:p>
            <a:pPr algn="ctr">
              <a:spcBef>
                <a:spcPct val="0"/>
              </a:spcBef>
              <a:buFontTx/>
              <a:buNone/>
            </a:pPr>
            <a:r>
              <a:rPr lang="en-US" altLang="en-US" sz="2500" dirty="0">
                <a:solidFill>
                  <a:srgbClr val="FFFF00"/>
                </a:solidFill>
              </a:rPr>
              <a:t>This surah was revealed in </a:t>
            </a:r>
            <a:r>
              <a:rPr lang="en-US" altLang="en-US" sz="2500" dirty="0" smtClean="0">
                <a:solidFill>
                  <a:srgbClr val="FFFF00"/>
                </a:solidFill>
              </a:rPr>
              <a:t>Madinah. </a:t>
            </a:r>
            <a:r>
              <a:rPr lang="en-US" altLang="en-US" sz="2500" dirty="0">
                <a:solidFill>
                  <a:srgbClr val="FFFF00"/>
                </a:solidFill>
              </a:rPr>
              <a:t>It is narrated that whoever recites this surah in compulsory prayers will always be victorious over his enemies. On the Day of Judgement he will be given a book in which it will be written that he is free from hellfire.</a:t>
            </a:r>
          </a:p>
          <a:p>
            <a:pPr algn="ctr">
              <a:spcBef>
                <a:spcPct val="0"/>
              </a:spcBef>
              <a:buFontTx/>
              <a:buNone/>
            </a:pPr>
            <a:r>
              <a:rPr lang="en-US" altLang="en-US" sz="2500" dirty="0">
                <a:solidFill>
                  <a:srgbClr val="FFFF00"/>
                </a:solidFill>
              </a:rPr>
              <a:t>	Recitation of this surah in the prayers ensures that the prayers are accepted. The one who recites this surah frequently is held in the same status as those who were with the Holy Prophet </a:t>
            </a:r>
            <a:r>
              <a:rPr lang="en-US" altLang="en-US" sz="2500" dirty="0" smtClean="0">
                <a:solidFill>
                  <a:srgbClr val="FFFF00"/>
                </a:solidFill>
              </a:rPr>
              <a:t>(S) </a:t>
            </a:r>
            <a:r>
              <a:rPr lang="en-US" altLang="en-US" sz="2500" dirty="0">
                <a:solidFill>
                  <a:srgbClr val="FFFF00"/>
                </a:solidFill>
              </a:rPr>
              <a:t>when Makkah was conquered.</a:t>
            </a:r>
          </a:p>
          <a:p>
            <a:pPr algn="ctr">
              <a:spcBef>
                <a:spcPct val="0"/>
              </a:spcBef>
              <a:buFontTx/>
              <a:buNone/>
            </a:pPr>
            <a:endParaRPr lang="en-US" altLang="en-US" sz="2300" dirty="0" smtClean="0">
              <a:solidFill>
                <a:srgbClr val="FFFF00"/>
              </a:solidFill>
            </a:endParaRPr>
          </a:p>
          <a:p>
            <a:pPr algn="ctr">
              <a:spcBef>
                <a:spcPct val="0"/>
              </a:spcBef>
              <a:buFontTx/>
              <a:buNone/>
            </a:pPr>
            <a:endParaRPr lang="en-US" altLang="en-US" sz="23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Naṣr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Naṣr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Naṣr</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إِذَا جَآءَ نَصْرُ ٱللَّـهِ وَٱلْفَتْحُ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Allah’s help comes with victory,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Naṣr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وَرَأَيْتَ ٱلنَّاسَ يَدْخُلُونَ فِى دِينِ ٱللَّـهِ أَفْوَاجًا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you see the people</a:t>
            </a:r>
          </a:p>
          <a:p>
            <a:pPr>
              <a:lnSpc>
                <a:spcPct val="90000"/>
              </a:lnSpc>
            </a:pPr>
            <a:r>
              <a:rPr lang="en-US" altLang="en-US" sz="3200" dirty="0">
                <a:latin typeface="Calibri" panose="020F0502020204030204" pitchFamily="34" charset="0"/>
              </a:rPr>
              <a:t>entering Allah’s religion in throngs,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Naṣr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24236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فَسَبِّحْ بِحَمْدِ رَبِّكَ وَٱسْتَغْفِرْهُ ۚ إِنَّهُۥ كَانَ تَوَّابًۢا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celebrate the praise of your Lord,</a:t>
            </a:r>
          </a:p>
          <a:p>
            <a:pPr>
              <a:lnSpc>
                <a:spcPct val="90000"/>
              </a:lnSpc>
            </a:pPr>
            <a:r>
              <a:rPr lang="en-US" altLang="en-US" sz="3200" dirty="0">
                <a:latin typeface="Calibri" panose="020F0502020204030204" pitchFamily="34" charset="0"/>
              </a:rPr>
              <a:t>and plead to Him for forgiveness.</a:t>
            </a:r>
          </a:p>
          <a:p>
            <a:pPr>
              <a:lnSpc>
                <a:spcPct val="90000"/>
              </a:lnSpc>
            </a:pPr>
            <a:r>
              <a:rPr lang="en-US" altLang="en-US" sz="3200" dirty="0">
                <a:latin typeface="Calibri" panose="020F0502020204030204" pitchFamily="34" charset="0"/>
              </a:rPr>
              <a:t>Indeed He is all-clement.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Naṣr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98897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Naṣr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11357</TotalTime>
  <Words>356</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إِذَا جَآءَ نَصْرُ ٱللَّـهِ وَٱلْفَتْحُ ﴿١﴾</vt:lpstr>
      <vt:lpstr> وَرَأَيْتَ ٱلنَّاسَ يَدْخُلُونَ فِى دِينِ ٱللَّـهِ أَفْوَاجًا ﴿٢﴾</vt:lpstr>
      <vt:lpstr> فَسَبِّحْ بِحَمْدِ رَبِّكَ وَٱسْتَغْفِرْهُ ۚ إِنَّهُۥ كَانَ تَوَّابًۢا ﴿٣﴾</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890</cp:revision>
  <dcterms:created xsi:type="dcterms:W3CDTF">2005-07-27T05:58:58Z</dcterms:created>
  <dcterms:modified xsi:type="dcterms:W3CDTF">2020-05-23T03:10:50Z</dcterms:modified>
</cp:coreProperties>
</file>