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5"/>
  </p:notesMasterIdLst>
  <p:sldIdLst>
    <p:sldId id="354" r:id="rId2"/>
    <p:sldId id="355" r:id="rId3"/>
    <p:sldId id="892" r:id="rId4"/>
    <p:sldId id="893" r:id="rId5"/>
    <p:sldId id="766" r:id="rId6"/>
    <p:sldId id="911" r:id="rId7"/>
    <p:sldId id="912" r:id="rId8"/>
    <p:sldId id="913" r:id="rId9"/>
    <p:sldId id="914" r:id="rId10"/>
    <p:sldId id="915" r:id="rId11"/>
    <p:sldId id="916" r:id="rId12"/>
    <p:sldId id="917" r:id="rId13"/>
    <p:sldId id="918" r:id="rId14"/>
    <p:sldId id="919" r:id="rId15"/>
    <p:sldId id="920" r:id="rId16"/>
    <p:sldId id="921" r:id="rId17"/>
    <p:sldId id="922" r:id="rId18"/>
    <p:sldId id="923" r:id="rId19"/>
    <p:sldId id="924" r:id="rId20"/>
    <p:sldId id="925" r:id="rId21"/>
    <p:sldId id="926" r:id="rId22"/>
    <p:sldId id="927" r:id="rId23"/>
    <p:sldId id="1034" r:id="rId24"/>
    <p:sldId id="928" r:id="rId25"/>
    <p:sldId id="929" r:id="rId26"/>
    <p:sldId id="930" r:id="rId27"/>
    <p:sldId id="931" r:id="rId28"/>
    <p:sldId id="932" r:id="rId29"/>
    <p:sldId id="933" r:id="rId30"/>
    <p:sldId id="934" r:id="rId31"/>
    <p:sldId id="935" r:id="rId32"/>
    <p:sldId id="936" r:id="rId33"/>
    <p:sldId id="937" r:id="rId34"/>
    <p:sldId id="938" r:id="rId35"/>
    <p:sldId id="939" r:id="rId36"/>
    <p:sldId id="940" r:id="rId37"/>
    <p:sldId id="941" r:id="rId38"/>
    <p:sldId id="942" r:id="rId39"/>
    <p:sldId id="943" r:id="rId40"/>
    <p:sldId id="944" r:id="rId41"/>
    <p:sldId id="945" r:id="rId42"/>
    <p:sldId id="946" r:id="rId43"/>
    <p:sldId id="947" r:id="rId44"/>
    <p:sldId id="948" r:id="rId45"/>
    <p:sldId id="949" r:id="rId46"/>
    <p:sldId id="950" r:id="rId47"/>
    <p:sldId id="951" r:id="rId48"/>
    <p:sldId id="952" r:id="rId49"/>
    <p:sldId id="953" r:id="rId50"/>
    <p:sldId id="954" r:id="rId51"/>
    <p:sldId id="955" r:id="rId52"/>
    <p:sldId id="956" r:id="rId53"/>
    <p:sldId id="957" r:id="rId54"/>
    <p:sldId id="958" r:id="rId55"/>
    <p:sldId id="959" r:id="rId56"/>
    <p:sldId id="960" r:id="rId57"/>
    <p:sldId id="961" r:id="rId58"/>
    <p:sldId id="962" r:id="rId59"/>
    <p:sldId id="963" r:id="rId60"/>
    <p:sldId id="964" r:id="rId61"/>
    <p:sldId id="965" r:id="rId62"/>
    <p:sldId id="966" r:id="rId63"/>
    <p:sldId id="967" r:id="rId64"/>
    <p:sldId id="968" r:id="rId65"/>
    <p:sldId id="969" r:id="rId66"/>
    <p:sldId id="970" r:id="rId67"/>
    <p:sldId id="971" r:id="rId68"/>
    <p:sldId id="972" r:id="rId69"/>
    <p:sldId id="973" r:id="rId70"/>
    <p:sldId id="974" r:id="rId71"/>
    <p:sldId id="975" r:id="rId72"/>
    <p:sldId id="976" r:id="rId73"/>
    <p:sldId id="977" r:id="rId74"/>
    <p:sldId id="978" r:id="rId75"/>
    <p:sldId id="979" r:id="rId76"/>
    <p:sldId id="980" r:id="rId77"/>
    <p:sldId id="981" r:id="rId78"/>
    <p:sldId id="982" r:id="rId79"/>
    <p:sldId id="983" r:id="rId80"/>
    <p:sldId id="984" r:id="rId81"/>
    <p:sldId id="985" r:id="rId82"/>
    <p:sldId id="986" r:id="rId83"/>
    <p:sldId id="987" r:id="rId84"/>
    <p:sldId id="988" r:id="rId85"/>
    <p:sldId id="989" r:id="rId86"/>
    <p:sldId id="990" r:id="rId87"/>
    <p:sldId id="991" r:id="rId88"/>
    <p:sldId id="1035" r:id="rId89"/>
    <p:sldId id="992" r:id="rId90"/>
    <p:sldId id="993" r:id="rId91"/>
    <p:sldId id="994" r:id="rId92"/>
    <p:sldId id="995" r:id="rId93"/>
    <p:sldId id="996" r:id="rId94"/>
    <p:sldId id="997" r:id="rId95"/>
    <p:sldId id="998" r:id="rId96"/>
    <p:sldId id="1036" r:id="rId97"/>
    <p:sldId id="999" r:id="rId98"/>
    <p:sldId id="1000" r:id="rId99"/>
    <p:sldId id="1001" r:id="rId100"/>
    <p:sldId id="1002" r:id="rId101"/>
    <p:sldId id="1003" r:id="rId102"/>
    <p:sldId id="1004" r:id="rId103"/>
    <p:sldId id="1005" r:id="rId104"/>
    <p:sldId id="1006" r:id="rId105"/>
    <p:sldId id="1007" r:id="rId106"/>
    <p:sldId id="1008" r:id="rId107"/>
    <p:sldId id="1009" r:id="rId108"/>
    <p:sldId id="1010" r:id="rId109"/>
    <p:sldId id="1011" r:id="rId110"/>
    <p:sldId id="1012" r:id="rId111"/>
    <p:sldId id="1013" r:id="rId112"/>
    <p:sldId id="1014" r:id="rId113"/>
    <p:sldId id="1015" r:id="rId114"/>
    <p:sldId id="1016" r:id="rId115"/>
    <p:sldId id="1017" r:id="rId116"/>
    <p:sldId id="1018" r:id="rId117"/>
    <p:sldId id="1019" r:id="rId118"/>
    <p:sldId id="1020" r:id="rId119"/>
    <p:sldId id="1021" r:id="rId120"/>
    <p:sldId id="1022" r:id="rId121"/>
    <p:sldId id="1023" r:id="rId122"/>
    <p:sldId id="1024" r:id="rId123"/>
    <p:sldId id="1025" r:id="rId124"/>
    <p:sldId id="1026" r:id="rId125"/>
    <p:sldId id="1027" r:id="rId126"/>
    <p:sldId id="1028" r:id="rId127"/>
    <p:sldId id="1029" r:id="rId128"/>
    <p:sldId id="1030" r:id="rId129"/>
    <p:sldId id="1031" r:id="rId130"/>
    <p:sldId id="1032" r:id="rId131"/>
    <p:sldId id="1033" r:id="rId132"/>
    <p:sldId id="352" r:id="rId133"/>
    <p:sldId id="353" r:id="rId13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04/05/2020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هود</a:t>
            </a: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smtClean="0">
                <a:solidFill>
                  <a:srgbClr val="FFFF00"/>
                </a:solidFill>
                <a:latin typeface="Trebuchet MS" panose="020B0603020202020204" pitchFamily="34" charset="0"/>
                <a:cs typeface="Traditional Arabic" panose="02020603050405020304" pitchFamily="18" charset="-78"/>
              </a:rPr>
              <a:t> </a:t>
            </a:r>
            <a:r>
              <a:rPr lang="en-GB" altLang="en-US" sz="7200" dirty="0" err="1" smtClean="0">
                <a:solidFill>
                  <a:srgbClr val="FFFF00"/>
                </a:solidFill>
                <a:latin typeface="Trebuchet MS" panose="020B0603020202020204" pitchFamily="34" charset="0"/>
                <a:cs typeface="Traditional Arabic" panose="02020603050405020304" pitchFamily="18" charset="-78"/>
              </a:rPr>
              <a:t>Hūd</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HŪD</a:t>
            </a:r>
            <a:r>
              <a:rPr lang="en-US" altLang="en-US" sz="6000" dirty="0">
                <a:solidFill>
                  <a:srgbClr val="FFFF00"/>
                </a:solidFill>
                <a:latin typeface="Trebuchet MS" panose="020B0603020202020204" pitchFamily="34" charset="0"/>
                <a:cs typeface="Traditional Arabic" panose="02020603050405020304" pitchFamily="18" charset="-78"/>
              </a:rPr>
              <a:t>)</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11</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123</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أَلَآ إِنَّهُمْ يَثْنُونَ صُدُورَهُمْ لِيَسْتَخْفُوا۟ مِنْهُ ۚ أَلَا حِينَ يَسْتَغْشُونَ ثِيَابَهُمْ يَعْلَمُ مَا يُسِرُّونَ وَمَا يُعْلِنُونَ ۚ إِنَّهُۥ عَلِيمٌۢ بِذَاتِ ٱلصُّدُورِ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Look! They fold up their </a:t>
            </a:r>
            <a:r>
              <a:rPr lang="en-US" altLang="en-US" sz="3200" dirty="0" smtClean="0">
                <a:latin typeface="Calibri" panose="020F0502020204030204" pitchFamily="34" charset="0"/>
              </a:rPr>
              <a:t>breasts </a:t>
            </a:r>
            <a:r>
              <a:rPr lang="en-US" altLang="en-US" sz="3200" dirty="0">
                <a:latin typeface="Calibri" panose="020F0502020204030204" pitchFamily="34" charset="0"/>
              </a:rPr>
              <a:t>to hide [their secret feelings] from Him. Look! When they draw their cloaks over their heads</a:t>
            </a:r>
            <a:r>
              <a:rPr lang="en-US" altLang="en-US" sz="3200" dirty="0" smtClean="0">
                <a:latin typeface="Calibri" panose="020F0502020204030204" pitchFamily="34" charset="0"/>
              </a:rPr>
              <a:t>, </a:t>
            </a:r>
            <a:r>
              <a:rPr lang="en-US" altLang="en-US" sz="3200" dirty="0">
                <a:latin typeface="Calibri" panose="020F0502020204030204" pitchFamily="34" charset="0"/>
              </a:rPr>
              <a:t>He knows whatever they keep secret and whatever they disclose. Indeed He knows best whatever is in the breasts.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2110993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يَـٰقَوْمِ أَرَهْطِىٓ أَعَزُّ عَلَيْكُم مِّنَ ٱللَّـهِ وَٱتَّخَذْتُمُوهُ وَرَآءَكُمْ ظِهْرِيًّا ۖ إِنَّ رَبِّى بِمَا تَعْمَلُونَ مُحِيطٌ ﴿٩٢﴾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‘O my people! Is my tribe more venerable in your sight than Allah, to whom you pay no regard? Indeed my Lord comprehends whatever you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8998696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وَيَـٰقَوْمِ ٱعْمَلُوا۟ عَلَىٰ مَكَانَتِكُمْ إِنِّى عَـٰمِلٌ ۖ سَوْفَ تَعْلَمُونَ مَن يَأْتِيهِ عَذَابٌ يُخْزِيهِ وَمَنْ هُوَ كَـٰذِبٌ ۖ وَٱرْتَقِبُوٓا۟ إِنِّى مَعَكُمْ رَقِيبٌ ﴿٩٣﴾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my people! Act according to your ability; I too am acting. Soon you will know who will be overtaken by a punishment that will disgrace him, and who is a liar. So be on the watch; I too will be watching along with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9011529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وَلَمَّا جَآءَ أَمْرُنَا نَجَّيْنَا شُعَيْبًا وَٱلَّذِينَ ءَامَنُوا۟ مَعَهُۥ بِرَحْمَةٍ مِّنَّا وَأَخَذَتِ ٱلَّذِينَ ظَلَمُوا۟ ٱلصَّيْحَةُ فَأَصْبَحُوا۟ فِى دِيَـٰرِهِمْ جَـٰثِمِينَ ﴿٩٤﴾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Our edict came, We delivered </a:t>
            </a:r>
            <a:r>
              <a:rPr lang="en-US" altLang="en-US" sz="3200" dirty="0" err="1">
                <a:latin typeface="Calibri" panose="020F0502020204030204" pitchFamily="34" charset="0"/>
              </a:rPr>
              <a:t>Shuʿayb</a:t>
            </a:r>
            <a:r>
              <a:rPr lang="en-US" altLang="en-US" sz="3200" dirty="0">
                <a:latin typeface="Calibri" panose="020F0502020204030204" pitchFamily="34" charset="0"/>
              </a:rPr>
              <a:t> and the faithful who were with him by a mercy from Us. And the Cry seized those who were wrongdoers, whereat they lay lifeless prostrate in their homes,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8972615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كَأَن لَّمْ يَغْنَوْا۟ فِيهَآ ۗ أَلَا بُعْدًا لِّمَدْيَنَ كَمَا بَعِدَتْ ثَمُودُ ﴿٩٥﴾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if they had never lived there. Look! Away with Midian! —just as </a:t>
            </a:r>
            <a:r>
              <a:rPr lang="en-US" altLang="en-US" sz="3200" dirty="0" err="1">
                <a:latin typeface="Calibri" panose="020F0502020204030204" pitchFamily="34" charset="0"/>
              </a:rPr>
              <a:t>Thamūd</a:t>
            </a:r>
            <a:r>
              <a:rPr lang="en-US" altLang="en-US" sz="3200" dirty="0">
                <a:latin typeface="Calibri" panose="020F0502020204030204" pitchFamily="34" charset="0"/>
              </a:rPr>
              <a:t> was done away with!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4454064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أَرْسَلْنَا مُوسَىٰ بِـَٔايَـٰتِنَا وَسُلْطَـٰنٍ مُّبِينٍ ﴿٩٦﴾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sent Moses with Our signs and a manifest authority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3498532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إِلَىٰ فِرْعَوْنَ وَمَلَإِي۟هِۦ فَٱتَّبَعُوٓا۟ أَمْرَ فِرْعَوْنَ ۖ وَمَآ أَمْرُ فِرْعَوْنَ بِرَشِيدٍ ﴿٩٧﴾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Pharaoh and his elite, but they followed Pharaoh’s dictates, and Pharaoh’s dictates were not right-minded.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6168796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يَقْدُمُ قَوْمَهُۥ يَوْمَ ٱلْقِيَـٰمَةِ فَأَوْرَدَهُمُ ٱلنَّارَ ۖ وَبِئْسَ ٱلْوِرْدُ ٱلْمَوْرُودُ ﴿٩٨﴾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the Day of Resurrection he will lead his people and conduct them into the Fire: an evil goal for the incoming</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8868441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وَأُتْبِعُوا۟ فِى هَـٰذِهِۦ لَعْنَةً وَيَوْمَ ٱلْقِيَـٰمَةِ ۚ بِئْسَ ٱلرِّفْدُ ٱلْمَرْفُودُ ﴿٩٩﴾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were pursued by a curse in this [world], as well as on the Day of Resurrection; evil is the award conferred [upon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155817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ذَٰلِكَ مِنْ أَنۢبَآءِ ٱلْقُرَىٰ نَقُصُّهُۥ عَلَيْكَ ۖ مِنْهَا قَآئِمٌ وَحَصِيدٌ ﴿١٠٠﴾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These are from the accounts of the townships which We recount to you. Of them there are some that still stand, and some that have been mown down.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4097363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ظَلَمْنَـٰهُمْ وَلَـٰكِن ظَلَمُوٓا۟ أَنفُسَهُمْ ۖ فَمَآ أَغْنَتْ عَنْهُمْ ءَالِهَتُهُمُ ٱلَّتِى يَدْعُونَ مِن دُونِ ٱللَّـهِ مِن شَىْءٍ لَّمَّا جَآءَ أَمْرُ رَبِّكَ ۖ وَمَا زَادُوهُمْ غَيْرَ تَتْبِيبٍ ﴿١٠١﴾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did not wrong them, but they wronged themselves. Of no avail to them were their gods whom they would invoke besides Allah, in any wise, when your Lord’s edict came, and </a:t>
            </a:r>
            <a:r>
              <a:rPr lang="en-US" altLang="en-US" sz="3200" dirty="0" smtClean="0">
                <a:latin typeface="Calibri" panose="020F0502020204030204" pitchFamily="34" charset="0"/>
              </a:rPr>
              <a:t>they </a:t>
            </a:r>
            <a:r>
              <a:rPr lang="en-US" altLang="en-US" sz="3200" dirty="0">
                <a:latin typeface="Calibri" panose="020F0502020204030204" pitchFamily="34" charset="0"/>
              </a:rPr>
              <a:t>did not increase them in anything but ruin.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64333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مِن دَآبَّةٍ فِى ٱلْأَرْضِ إِلَّا عَلَى ٱللَّـهِ رِزْقُهَا وَيَعْلَمُ مُسْتَقَرَّهَا وَمُسْتَوْدَعَهَا ۚ كُلٌّ فِى كِتَـٰبٍ مُّبِينٍ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no animal on the earth, but that its sustenance lies with Allah, and He knows its [enduring] abode and its temporary place of lodging. Everything is in a manifest Book.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8101304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وَكَذَٰلِكَ أَخْذُ رَبِّكَ إِذَآ أَخَذَ ٱلْقُرَىٰ وَهِىَ ظَـٰلِمَةٌ ۚ إِنَّ أَخْذَهُۥٓ أَلِيمٌ شَدِيدٌ ﴿١٠٢﴾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Such is the seizing of your Lord when He seizes the townships that are wrongdoing. Indeed His seizing is painful, severe.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7328844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فِى ذَٰلِكَ لَـَٔايَةً لِّمَنْ خَافَ عَذَابَ ٱلْـَٔاخِرَةِ ۚ ذَٰلِكَ يَوْمٌ مَّجْمُوعٌ لَّهُ ٱلنَّاسُ وَذَٰلِكَ يَوْمٌ مَّشْهُودٌ ﴿١٠٣﴾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indeed a sign in that for him who fears the punishment of the Hereafter. That is a day on which all mankind will be gathered, and it is a day witnessed [by all creatures].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1223695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نُؤَخِّرُهُۥٓ إِلَّا لِأَجَلٍ مَّعْدُودٍ ﴿١٠٤﴾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do not defer it but for a determinate term.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9896835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يَأْتِ لَا تَكَلَّمُ نَفْسٌ إِلَّا بِإِذْنِهِۦ ۚ فَمِنْهُمْ شَقِىٌّ وَسَعِيدٌ ﴿١٠٥﴾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it comes, no one shall speak except by His leave. [On that day,] some of them will be wretched and [some] felicitous.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0901291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فَأَمَّا ٱلَّذِينَ شَقُوا۟ فَفِى ٱلنَّارِ لَهُمْ فِيهَا زَفِيرٌ وَشَهِيقٌ ﴿١٠٦﴾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the wretched, they shall be in the Fire: their lot therein will be groaning and wailing.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0847364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خَـٰلِدِينَ فِيهَا مَا دَامَتِ ٱلسَّمَـٰوَٰتُ وَٱلْأَرْضُ إِلَّا مَا شَآءَ رَبُّكَ ۚ إِنَّ رَبَّكَ فَعَّالٌ لِّمَا يُرِيدُ ﴿١٠٧﴾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shall remain in it for as long as the heavens and the earth endure —except what your Lord may wish; indeed your Lord does whatever He desires.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9887737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وَأَمَّا ٱلَّذِينَ سُعِدُوا۟ فَفِى ٱلْجَنَّةِ خَـٰلِدِينَ فِيهَا مَا دَامَتِ ٱلسَّمَـٰوَٰتُ وَٱلْأَرْضُ إِلَّا مَا شَآءَ رَبُّكَ ۖ عَطَآءً غَيْرَ مَجْذُوذٍ ﴿١٠٨﴾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the felicitous, they will be in paradise. They will remain in it for as long as the heavens and the earth endure —except what your Lord may wish— an endless bounty.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0009964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فَلَا تَكُ فِى مِرْيَةٍ مِّمَّا يَعْبُدُ هَـٰٓؤُلَآءِ ۚ مَا يَعْبُدُونَ إِلَّا كَمَا يَعْبُدُ ءَابَآؤُهُم مِّن قَبْلُ ۚ وَإِنَّا لَمُوَفُّوهُمْ نَصِيبَهُمْ غَيْرَ مَنقُوصٍ ﴿١٠٩﴾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do not be in doubt about what </a:t>
            </a:r>
            <a:r>
              <a:rPr lang="en-US" altLang="en-US" sz="3200" dirty="0" smtClean="0">
                <a:latin typeface="Calibri" panose="020F0502020204030204" pitchFamily="34" charset="0"/>
              </a:rPr>
              <a:t>these </a:t>
            </a:r>
            <a:r>
              <a:rPr lang="en-US" altLang="en-US" sz="3200" dirty="0">
                <a:latin typeface="Calibri" panose="020F0502020204030204" pitchFamily="34" charset="0"/>
              </a:rPr>
              <a:t>worship: they worship just as their fathers worshiped before, and We shall surely pay them their full share, undiminished.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8842978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ءَاتَيْنَا مُوسَى ٱلْكِتَـٰبَ فَٱخْتُلِفَ فِيهِ ۚ وَلَوْلَا كَلِمَةٌ سَبَقَتْ مِن رَّبِّكَ لَقُضِىَ بَيْنَهُمْ ۚ وَإِنَّهُمْ لَفِى شَكٍّۢ مِّنْهُ مُرِيبٍ ﴿١١٠﴾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gave Moses the Book, but differences arose about it, and were it not for a prior decree of your Lord, a decision would have been made between them; indeed they are in grave doubt concerning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0415070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كُلًّا لَّمَّا لَيُوَفِّيَنَّهُمْ رَبُّكَ أَعْمَـٰلَهُمْ ۚ إِنَّهُۥ بِمَا يَعْمَلُونَ خَبِيرٌ ﴿١١١﴾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Your Lord will indeed recompense everyone fully for their works. Indeed He is well aware of what they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39707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وَهُوَ ٱلَّذِى خَلَقَ ٱلسَّمَـٰوَٰتِ وَٱلْأَرْضَ فِى سِتَّةِ أَيَّامٍ وَكَانَ عَرْشُهُۥ عَلَى ٱلْمَآءِ لِيَبْلُوَكُمْ أَيُّكُمْ أَحْسَنُ عَمَلًا ۗ وَلَئِن قُلْتَ إِنَّكُم مَّبْعُوثُونَ مِنۢ بَعْدِ ٱلْمَوْتِ لَيَقُولَنَّ ٱلَّذِينَ كَفَرُوٓا۟ إِنْ هَـٰذَآ إِلَّا سِحْرٌ مُّبِينٌ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created the heavens and the earth in six days —and His Throne was [then] upon the waters— that He may test you [to see] which of you is best in conduct. Yet if you say, ‘You will indeed be raised up after death,’ the faithless will surely say, ‘This is nothing but plain magic.’</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7723125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فَٱسْتَقِمْ كَمَآ أُمِرْتَ وَمَن تَابَ مَعَكَ وَلَا تَطْغَوْا۟ ۚ إِنَّهُۥ بِمَا تَعْمَلُونَ بَصِيرٌ ﴿١١٢﴾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be steadfast, just as you have been commanded— [you] and whoever has turned [to Allah] with you— and do not overstep the bounds. Indeed He sees best what you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5403091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وَلَا تَرْكَنُوٓا۟ إِلَى ٱلَّذِينَ ظَلَمُوا۟ فَتَمَسَّكُمُ ٱلنَّارُ وَمَا لَكُم مِّن دُونِ ٱللَّـهِ مِنْ أَوْلِيَآءَ ثُمَّ لَا تُنصَرُونَ ﴿١١٣﴾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do not incline toward the wrongdoers, lest the Fire should touch you, and you will not have any friend besides Allah, then you will not be helped.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5696639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وَأَقِمِ ٱلصَّلَوٰةَ طَرَفَىِ ٱلنَّهَارِ وَزُلَفًا مِّنَ ٱلَّيْلِ ۚ إِنَّ ٱلْحَسَنَـٰتِ يُذْهِبْنَ ٱلسَّيِّـَٔاتِ ۚ ذَٰلِكَ ذِكْرَىٰ لِلذَّٰكِرِينَ ﴿١١٤﴾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Maintain the prayer at the two ends of the day</a:t>
            </a:r>
            <a:r>
              <a:rPr lang="en-US" altLang="en-US" sz="3200" dirty="0" smtClean="0">
                <a:latin typeface="Calibri" panose="020F0502020204030204" pitchFamily="34" charset="0"/>
              </a:rPr>
              <a:t>, </a:t>
            </a:r>
            <a:r>
              <a:rPr lang="en-US" altLang="en-US" sz="3200" dirty="0">
                <a:latin typeface="Calibri" panose="020F0502020204030204" pitchFamily="34" charset="0"/>
              </a:rPr>
              <a:t>and during the early hours of the night. Indeed good deeds efface misdeeds</a:t>
            </a:r>
            <a:r>
              <a:rPr lang="en-US" altLang="en-US" sz="3200" dirty="0" smtClean="0">
                <a:latin typeface="Calibri" panose="020F0502020204030204" pitchFamily="34" charset="0"/>
              </a:rPr>
              <a:t>. </a:t>
            </a:r>
            <a:r>
              <a:rPr lang="en-US" altLang="en-US" sz="3200" dirty="0">
                <a:latin typeface="Calibri" panose="020F0502020204030204" pitchFamily="34" charset="0"/>
              </a:rPr>
              <a:t>That is an admonition for the mindful.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2762755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وَٱصْبِرْ فَإِنَّ ٱللَّـهَ لَا يُضِيعُ أَجْرَ ٱلْمُحْسِنِينَ ﴿١١٥﴾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be patient; indeed Allah does not waste the reward of the virtuous.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4947359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فَلَوْلَا كَانَ مِنَ ٱلْقُرُونِ مِن قَبْلِكُمْ أُو۟لُوا۟ بَقِيَّةٍ يَنْهَوْنَ عَنِ ٱلْفَسَادِ فِى ٱلْأَرْضِ إِلَّا قَلِيلًا مِّمَّنْ أَنجَيْنَا مِنْهُمْ ۗ وَٱتَّبَعَ ٱلَّذِينَ ظَلَمُوا۟ مَآ أُتْرِفُوا۟ فِيهِ وَكَانُوا۟ مُجْرِمِينَ ﴿١١٦﴾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Why were there not among the generations before you a remnant [of the wise] who might forbid corruption in the earth, except a few of those whom We delivered from among them? Those who were wrongdoers pursued that in which they had been granted affluence, and they were a guilty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424639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كَانَ رَبُّكَ لِيُهْلِكَ ٱلْقُرَىٰ بِظُلْمٍ وَأَهْلُهَا مُصْلِحُونَ ﴿١١٧﴾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Your Lord would never destroy the townships unjustly while their inhabitants were bringing about reform.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9162968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وَلَوْ شَآءَ رَبُّكَ لَجَعَلَ ٱلنَّاسَ أُمَّةً وَٰحِدَةً ۖ وَلَا يَزَالُونَ مُخْتَلِفِينَ ﴿١١٨﴾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Had your Lord wished, He would have made mankind one community; but they continue to differ,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7480996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إِلَّا مَن رَّحِمَ رَبُّكَ ۚ وَلِذَٰلِكَ خَلَقَهُمْ ۗ وَتَمَّتْ كَلِمَةُ رَبِّكَ لَأَمْلَأَنَّ جَهَنَّمَ مِنَ ٱلْجِنَّةِ وَٱلنَّاسِ أَجْمَعِينَ ﴿١١٩﴾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except those on whom your Lord has mercy —and that is why He created them— and the word of your Lord has been fulfilled: ‘I will surely fill hell with jinn and humans, all together</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7344097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وَكُلًّا نَّقُصُّ عَلَيْكَ مِنْ أَنۢبَآءِ ٱلرُّسُلِ مَا نُثَبِّتُ بِهِۦ فُؤَادَكَ ۚ وَجَآءَكَ فِى هَـٰذِهِ ٱلْحَقُّ وَمَوْعِظَةٌ وَذِكْرَىٰ لِلْمُؤْمِنِينَ ﴿١٢٠﴾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Whatever We relate to you of the accounts of the apostles are those by which We strengthen your heart, and there has come to you in this [</a:t>
            </a:r>
            <a:r>
              <a:rPr lang="en-US" altLang="en-US" sz="3200" dirty="0" err="1">
                <a:latin typeface="Calibri" panose="020F0502020204030204" pitchFamily="34" charset="0"/>
              </a:rPr>
              <a:t>sūrah</a:t>
            </a:r>
            <a:r>
              <a:rPr lang="en-US" altLang="en-US" sz="3200" dirty="0">
                <a:latin typeface="Calibri" panose="020F0502020204030204" pitchFamily="34" charset="0"/>
              </a:rPr>
              <a:t>] the truth and an advice and admonition for the faithful.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3598468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وَقُل لِّلَّذِينَ لَا يُؤْمِنُونَ ٱعْمَلُوا۟ عَلَىٰ مَكَانَتِكُمْ إِنَّا عَـٰمِلُونَ ﴿١٢١﴾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say to those who do not have faith, ‘Act according to your ability; we too are acting.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67823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وَلَئِنْ أَخَّرْنَا عَنْهُمُ ٱلْعَذَابَ إِلَىٰٓ أُمَّةٍ مَّعْدُودَةٍ لَّيَقُولُنَّ مَا يَحْبِسُهُۥٓ ۗ أَلَا يَوْمَ يَأْتِيهِمْ لَيْسَ مَصْرُوفًا عَنْهُمْ وَحَاقَ بِهِم مَّا كَانُوا۟ بِهِۦ يَسْتَهْزِءُونَ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if We defer their punishment until a certain time, they will surely say, ‘What holds it back?’ Look! On the day it overtakes them it shall not be turned away from them, and they will be besieged by what they used to deride.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7727016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وَٱنتَظِرُوٓا۟ إِنَّا مُنتَظِرُونَ ﴿١٢٢﴾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wait! We too are waiting.’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3213391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وَلِلَّـهِ غَيْبُ ٱلسَّمَـٰوَٰتِ وَٱلْأَرْضِ وَإِلَيْهِ يُرْجَعُ ٱلْأَمْرُ كُلُّهُۥ فَٱعْبُدْهُ وَتَوَكَّلْ عَلَيْهِ ۚ وَمَا رَبُّكَ بِغَـٰفِلٍ عَمَّا تَعْمَلُونَ ﴿١٢٣﴾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Allah belongs the Unseen of the heavens and the earth, and to Him all matters are returned. So worship Him and trust in Him. Your Lord is not oblivious of what you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3245422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err="1">
                <a:latin typeface="Calibri" panose="020F0502020204030204" pitchFamily="34" charset="0"/>
              </a:rPr>
              <a:t>Alláh</a:t>
            </a:r>
            <a:r>
              <a:rPr lang="en-US" altLang="en-US" sz="3200" dirty="0">
                <a:latin typeface="Calibri" panose="020F0502020204030204" pitchFamily="34" charset="0"/>
              </a:rPr>
              <a:t>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وَلَئِنْ أَذَقْنَا ٱلْإِنسَـٰنَ مِنَّا رَحْمَةً ثُمَّ نَزَعْنَـٰهَا مِنْهُ إِنَّهُۥ لَيَـُٔوسٌ كَفُورٌ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We let man taste a mercy from Us, and then withdraw it from him, he becomes despondent, ungrateful.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69799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وَلَئِنْ أَذَقْنَـٰهُ نَعْمَآءَ بَعْدَ ضَرَّآءَ مَسَّتْهُ لَيَقُولَنَّ ذَهَبَ ٱلسَّيِّـَٔاتُ عَنِّىٓ ۚ إِنَّهُۥ لَفَرِحٌ فَخُورٌ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if We let him have a taste of Our blessings after adversities have befallen him, he will surely say, ‘All ills have left me.’ Indeed he becomes an exultant braggart,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72294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إِلَّا ٱلَّذِينَ صَبَرُوا۟ وَعَمِلُوا۟ ٱلصَّـٰلِحَـٰتِ أُو۟لَـٰٓئِكَ لَهُم مَّغْفِرَةٌ وَأَجْرٌ كَبِيرٌ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excepting those who are patient and do righteous deeds. For such there will be forgiveness and a great reward.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62355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فَلَعَلَّكَ تَارِكٌۢ بَعْضَ مَا يُوحَىٰٓ إِلَيْكَ وَضَآئِقٌۢ بِهِۦ صَدْرُكَ أَن يَقُولُوا۟ لَوْلَآ أُنزِلَ عَلَيْهِ كَنزٌ أَوْ جَآءَ مَعَهُۥ مَلَكٌ ۚ إِنَّمَآ أَنتَ نَذِيرٌ ۚ وَٱللَّـهُ عَلَىٰ كُلِّ شَىْءٍ وَكِيلٌ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[Look out] lest you should disregard aught of what has been revealed to you, and be upset because they say, ‘Why has not a treasure been sent down to him, or [why does] not an angel accompany him?’ You are only a warner, and Allah watches over all things.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78292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أَمْ يَقُولُونَ ٱفْتَرَىٰهُ ۖ قُلْ فَأْتُوا۟ بِعَشْرِ سُوَرٍ مِّثْلِهِۦ مُفْتَرَيَـٰتٍ وَٱدْعُوا۟ مَنِ ٱسْتَطَعْتُم مِّن دُونِ ٱللَّـهِ إِن كُنتُمْ صَـٰدِقِينَ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say, ‘He has fabricated it?’ Say, ‘Then bring ten </a:t>
            </a:r>
            <a:r>
              <a:rPr lang="en-US" altLang="en-US" sz="3200" dirty="0" err="1">
                <a:latin typeface="Calibri" panose="020F0502020204030204" pitchFamily="34" charset="0"/>
              </a:rPr>
              <a:t>sūrahs</a:t>
            </a:r>
            <a:r>
              <a:rPr lang="en-US" altLang="en-US" sz="3200" dirty="0">
                <a:latin typeface="Calibri" panose="020F0502020204030204" pitchFamily="34" charset="0"/>
              </a:rPr>
              <a:t> like it, fabricated, and invoke whomever you can, besides Allah, should you be truthful.’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74701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فَإِلَّمْ يَسْتَجِيبُوا۟ لَكُمْ فَٱعْلَمُوٓا۟ أَنَّمَآ أُنزِلَ بِعِلْمِ ٱللَّـهِ وَأَن لَّآ إِلَـٰهَ إِلَّا هُوَ ۖ فَهَلْ أَنتُم مُّسْلِمُونَ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if they do not respond to you, know that it has been sent down by Allah’s knowledge, and that there is no god except Him. Will you, then, submit [to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80421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237410"/>
            <a:ext cx="12192000" cy="6647974"/>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endParaRPr lang="en-US" altLang="en-US" dirty="0" smtClean="0">
              <a:solidFill>
                <a:srgbClr val="FFFF00"/>
              </a:solidFill>
            </a:endParaRPr>
          </a:p>
          <a:p>
            <a:pPr algn="ctr">
              <a:spcBef>
                <a:spcPct val="0"/>
              </a:spcBef>
              <a:buFontTx/>
              <a:buNone/>
            </a:pPr>
            <a:r>
              <a:rPr lang="en-US" altLang="en-US" dirty="0" smtClean="0">
                <a:solidFill>
                  <a:srgbClr val="FFFF00"/>
                </a:solidFill>
              </a:rPr>
              <a:t>Chapter </a:t>
            </a:r>
            <a:r>
              <a:rPr lang="en-US" altLang="en-US" dirty="0" smtClean="0">
                <a:solidFill>
                  <a:srgbClr val="FFFF00"/>
                </a:solidFill>
              </a:rPr>
              <a:t>11  </a:t>
            </a:r>
            <a:r>
              <a:rPr lang="en-US" altLang="en-US" dirty="0">
                <a:solidFill>
                  <a:srgbClr val="FFFF00"/>
                </a:solidFill>
              </a:rPr>
              <a:t>- </a:t>
            </a:r>
            <a:r>
              <a:rPr lang="en-US" altLang="en-US" dirty="0" err="1">
                <a:solidFill>
                  <a:srgbClr val="FFFF00"/>
                </a:solidFill>
              </a:rPr>
              <a:t>Súrah</a:t>
            </a:r>
            <a:r>
              <a:rPr lang="en-US" altLang="en-US" dirty="0">
                <a:solidFill>
                  <a:srgbClr val="FFFF00"/>
                </a:solidFill>
              </a:rPr>
              <a:t> </a:t>
            </a:r>
            <a:r>
              <a:rPr lang="en-US" altLang="en-US" dirty="0" err="1" smtClean="0">
                <a:solidFill>
                  <a:srgbClr val="FFFF00"/>
                </a:solidFill>
              </a:rPr>
              <a:t>Hūd</a:t>
            </a:r>
            <a:r>
              <a:rPr lang="en-GB" altLang="en-US" dirty="0" smtClean="0">
                <a:solidFill>
                  <a:srgbClr val="FFFF00"/>
                </a:solidFill>
              </a:rPr>
              <a:t> </a:t>
            </a:r>
          </a:p>
          <a:p>
            <a:pPr algn="ctr">
              <a:spcBef>
                <a:spcPct val="0"/>
              </a:spcBef>
              <a:buFontTx/>
              <a:buNone/>
            </a:pPr>
            <a:r>
              <a:rPr lang="en-US" altLang="en-US" sz="2800" dirty="0">
                <a:solidFill>
                  <a:srgbClr val="FFFF00"/>
                </a:solidFill>
              </a:rPr>
              <a:t>The surah that mentions an ancient prophet after Noah named </a:t>
            </a:r>
            <a:r>
              <a:rPr lang="en-US" altLang="en-US" sz="2800" dirty="0" err="1">
                <a:solidFill>
                  <a:srgbClr val="FFFF00"/>
                </a:solidFill>
              </a:rPr>
              <a:t>Hūd</a:t>
            </a:r>
            <a:r>
              <a:rPr lang="en-US" altLang="en-US" sz="2800" dirty="0">
                <a:solidFill>
                  <a:srgbClr val="FFFF00"/>
                </a:solidFill>
              </a:rPr>
              <a:t>, whom God sent to the mighty people of </a:t>
            </a:r>
            <a:r>
              <a:rPr lang="en-US" altLang="en-US" sz="2800" dirty="0" err="1">
                <a:solidFill>
                  <a:srgbClr val="FFFF00"/>
                </a:solidFill>
              </a:rPr>
              <a:t>ʿĀd</a:t>
            </a:r>
            <a:r>
              <a:rPr lang="en-US" altLang="en-US" sz="2800" dirty="0">
                <a:solidFill>
                  <a:srgbClr val="FFFF00"/>
                </a:solidFill>
              </a:rPr>
              <a:t>, the dwellers of a great pillared city called </a:t>
            </a:r>
            <a:r>
              <a:rPr lang="en-US" altLang="en-US" sz="2800" dirty="0" err="1">
                <a:solidFill>
                  <a:srgbClr val="FFFF00"/>
                </a:solidFill>
              </a:rPr>
              <a:t>Iram</a:t>
            </a:r>
            <a:r>
              <a:rPr lang="en-US" altLang="en-US" sz="2800" dirty="0">
                <a:solidFill>
                  <a:srgbClr val="FFFF00"/>
                </a:solidFill>
              </a:rPr>
              <a:t>. It is named after </a:t>
            </a:r>
            <a:r>
              <a:rPr lang="en-US" altLang="en-US" sz="2800" dirty="0" err="1">
                <a:solidFill>
                  <a:srgbClr val="FFFF00"/>
                </a:solidFill>
              </a:rPr>
              <a:t>Hūd</a:t>
            </a:r>
            <a:r>
              <a:rPr lang="en-US" altLang="en-US" sz="2800" dirty="0">
                <a:solidFill>
                  <a:srgbClr val="FFFF00"/>
                </a:solidFill>
              </a:rPr>
              <a:t>, whose account is given in  ff. The surah begins by announcing that the Prophet is sent both to warn and to give good news, and the body of the surah focuses on the warning aspect: God watches over everything and is aware of all that people do ( ff.,  ff. and ). The many stories of past prophets, which serve to warn the disbelievers, also strengthen the heart of the </a:t>
            </a:r>
            <a:r>
              <a:rPr lang="en-US" altLang="en-US" sz="2800" dirty="0" smtClean="0">
                <a:solidFill>
                  <a:srgbClr val="FFFF00"/>
                </a:solidFill>
              </a:rPr>
              <a:t>Prophet.</a:t>
            </a:r>
            <a:endParaRPr lang="en-US" altLang="en-US" sz="2800" dirty="0">
              <a:solidFill>
                <a:srgbClr val="FFFF00"/>
              </a:solidFill>
            </a:endParaRPr>
          </a:p>
          <a:p>
            <a:pPr algn="ctr">
              <a:spcBef>
                <a:spcPct val="0"/>
              </a:spcBef>
              <a:buFontTx/>
              <a:buNone/>
            </a:pPr>
            <a:endParaRPr lang="en-US" altLang="en-US" sz="2800" dirty="0">
              <a:solidFill>
                <a:srgbClr val="FFFF00"/>
              </a:solidFill>
            </a:endParaRPr>
          </a:p>
          <a:p>
            <a:pPr algn="ctr">
              <a:spcBef>
                <a:spcPct val="0"/>
              </a:spcBef>
              <a:buFontTx/>
              <a:buNone/>
            </a:pPr>
            <a:r>
              <a:rPr lang="en-US" altLang="en-US" sz="2800" dirty="0">
                <a:solidFill>
                  <a:srgbClr val="FFFF00"/>
                </a:solidFill>
              </a:rPr>
              <a:t>The surah is also known as: Hood, </a:t>
            </a:r>
            <a:r>
              <a:rPr lang="en-US" altLang="en-US" sz="2800" dirty="0" err="1">
                <a:solidFill>
                  <a:srgbClr val="FFFF00"/>
                </a:solidFill>
              </a:rPr>
              <a:t>Hud</a:t>
            </a:r>
            <a:r>
              <a:rPr lang="en-US" altLang="en-US" sz="2800" dirty="0">
                <a:solidFill>
                  <a:srgbClr val="FFFF00"/>
                </a:solidFill>
              </a:rPr>
              <a:t> (The Messenger), The Prophet </a:t>
            </a:r>
            <a:r>
              <a:rPr lang="en-US" altLang="en-US" sz="2800" dirty="0" err="1" smtClean="0">
                <a:solidFill>
                  <a:srgbClr val="FFFF00"/>
                </a:solidFill>
              </a:rPr>
              <a:t>Hud</a:t>
            </a:r>
            <a:r>
              <a:rPr lang="en-US" altLang="en-US" sz="2800" dirty="0" smtClean="0">
                <a:solidFill>
                  <a:srgbClr val="FFFF00"/>
                </a:solidFill>
              </a:rPr>
              <a:t>.</a:t>
            </a:r>
            <a:endParaRPr lang="en-US" altLang="en-US" sz="2600" dirty="0" smtClean="0">
              <a:solidFill>
                <a:srgbClr val="FFFF00"/>
              </a:solidFill>
            </a:endParaRPr>
          </a:p>
          <a:p>
            <a:pPr algn="ctr">
              <a:spcBef>
                <a:spcPct val="0"/>
              </a:spcBef>
              <a:buFontTx/>
              <a:buNone/>
            </a:pPr>
            <a:endParaRPr lang="en-US" altLang="en-US" sz="2600" dirty="0" smtClean="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 كَانَ يُرِيدُ ٱلْحَيَوٰةَ ٱلدُّنْيَا وَزِينَتَهَا نُوَفِّ إِلَيْهِمْ أَعْمَـٰلَهُمْ فِيهَا وَهُمْ فِيهَا لَا يُبْخَسُونَ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who desire the life of this world and its glitter, We will recompense them fully for their works therein, and they shall not be underpaid in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01283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أُو۟لَـٰٓئِكَ ٱلَّذِينَ لَيْسَ لَهُمْ فِى ٱلْـَٔاخِرَةِ إِلَّا ٱلنَّارُ ۖ وَحَبِطَ مَا صَنَعُوا۟ فِيهَا وَبَـٰطِلٌ مَّا كَانُوا۟ يَعْمَلُونَ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are the ones for whom there shall be nothing in the Hereafter but Fire: what they had accomplished in the world has failed, and their works have come to naught.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46805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أَفَمَن كَانَ عَلَىٰ بَيِّنَةٍ مِّن رَّبِّهِۦ وَيَتْلُوهُ شَاهِدٌ مِّنْهُ وَمِن قَبْلِهِۦ كِتَـٰبُ مُوسَىٰٓ إِمَامًا وَرَحْمَةً ۚ أُو۟لَـٰٓئِكَ يُؤْمِنُونَ بِهِۦ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he who stands on a manifest proof from his Lord, and whom a witness of his own [family] follows</a:t>
            </a:r>
            <a:r>
              <a:rPr lang="en-US" altLang="en-US" sz="3200" dirty="0" smtClean="0">
                <a:latin typeface="Calibri" panose="020F0502020204030204" pitchFamily="34" charset="0"/>
              </a:rPr>
              <a:t>? </a:t>
            </a:r>
            <a:r>
              <a:rPr lang="en-US" altLang="en-US" sz="3200" dirty="0">
                <a:latin typeface="Calibri" panose="020F0502020204030204" pitchFamily="34" charset="0"/>
              </a:rPr>
              <a:t>And before </a:t>
            </a:r>
            <a:r>
              <a:rPr lang="en-US" altLang="en-US" sz="3200" dirty="0" smtClean="0">
                <a:latin typeface="Calibri" panose="020F0502020204030204" pitchFamily="34" charset="0"/>
              </a:rPr>
              <a:t>him </a:t>
            </a:r>
            <a:r>
              <a:rPr lang="en-US" altLang="en-US" sz="3200" dirty="0">
                <a:latin typeface="Calibri" panose="020F0502020204030204" pitchFamily="34" charset="0"/>
              </a:rPr>
              <a:t>there was the Book of Moses, a guide and mercy. It is they who have faith in it,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19248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وَمَن </a:t>
            </a:r>
            <a:r>
              <a:rPr lang="ar-SA" altLang="en-US" sz="7200" dirty="0">
                <a:latin typeface="Arabic Typesetting" panose="03020402040406030203" pitchFamily="66" charset="-78"/>
                <a:cs typeface="Arabic Typesetting" panose="03020402040406030203" pitchFamily="66" charset="-78"/>
              </a:rPr>
              <a:t>يَكْفُرْ بِهِۦ مِنَ ٱلْأَحْزَابِ فَٱلنَّارُ مَوْعِدُهُۥ ۚ فَلَا تَكُ فِى مِرْيَةٍ مِّنْهُ ۚ إِنَّهُ ٱلْحَقُّ مِن رَّبِّكَ وَلَـٰكِنَّ أَكْثَرَ ٱلنَّاسِ لَا يُؤْمِنُونَ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It </a:t>
            </a:r>
            <a:r>
              <a:rPr lang="en-US" altLang="en-US" sz="3200" dirty="0">
                <a:latin typeface="Calibri" panose="020F0502020204030204" pitchFamily="34" charset="0"/>
              </a:rPr>
              <a:t>is they who have faith in it, and whoever defies him from among the factions, the Fire is their tryst. So do not be in doubt about it; it is the truth from your Lord, but most people do not have faith.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10930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أَظْلَمُ مِمَّنِ ٱفْتَرَىٰ عَلَى ٱللَّـهِ كَذِبًا ۚ أُو۟لَـٰٓئِكَ يُعْرَضُونَ عَلَىٰ رَبِّهِمْ وَيَقُولُ ٱلْأَشْهَـٰدُ هَـٰٓؤُلَآءِ ٱلَّذِينَ كَذَبُوا۟ عَلَىٰ رَبِّهِمْ ۚ أَلَا لَعْنَةُ ٱللَّـهِ عَلَى ٱلظَّـٰلِمِينَ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who is a greater wrongdoer than him who fabricates a lie against Allah? They shall be presented before their Lord, and the witnesses will say, ‘It is these who lied against their Lord.’ Look! The curse of Allah is upon the wrongdoers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75780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يَصُدُّونَ عَن سَبِيلِ ٱللَّـهِ وَيَبْغُونَهَا عِوَجًا وَهُم بِٱلْـَٔاخِرَةِ هُمْ كَـٰفِرُونَ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bar [others] from the way of Allah, and seek to make it crooked, and disbelieve in the Hereafter.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16910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أُو۟لَـٰٓئِكَ لَمْ يَكُونُوا۟ مُعْجِزِينَ فِى ٱلْأَرْضِ وَمَا كَانَ لَهُم مِّن دُونِ ٱللَّـهِ مِنْ أَوْلِيَآءَ ۘ يُضَـٰعَفُ لَهُمُ ٱلْعَذَابُ ۚ مَا كَانُوا۟ يَسْتَطِيعُونَ ٱلسَّمْعَ وَمَا كَانُوا۟ يُبْصِرُونَ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cannot thwart [Allah] on the earth, nor do they have besides Allah any guardian. For them the punishment shall be doubled, for they could neither listen, nor did they use to see.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177484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أُو۟لَـٰٓئِكَ ٱلَّذِينَ خَسِرُوٓا۟ أَنفُسَهُمْ وَضَلَّ عَنْهُم مَّا كَانُوا۟ يَفْتَرُونَ ﴿٢١﴾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are the ones who have ruined their souls, and what they used to fabricate has forsaken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7142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لَا جَرَمَ أَنَّهُمْ فِى ٱلْـَٔاخِرَةِ هُمُ ٱلْأَخْسَرُونَ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Undoubtedly, they are the ones who will be the biggest losers in the Hereafter.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5247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ٱلَّذِينَ ءَامَنُوا۟ وَعَمِلُوا۟ ٱلصَّـٰلِحَـٰتِ وَأَخْبَتُوٓا۟ إِلَىٰ رَبِّهِمْ أُو۟لَـٰٓئِكَ أَصْحَـٰبُ ٱلْجَنَّةِ ۖ هُمْ فِيهَا خَـٰلِدُونَ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who have faith and do righteous deeds and are humble before their Lord —they shall be the inhabitants of paradise, and they shall remain in it [forever].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39336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206633"/>
            <a:ext cx="12192000" cy="6678751"/>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endParaRPr lang="en-US" altLang="en-US" dirty="0" smtClean="0">
              <a:solidFill>
                <a:srgbClr val="FFFF00"/>
              </a:solidFill>
            </a:endParaRPr>
          </a:p>
          <a:p>
            <a:pPr algn="ctr">
              <a:spcBef>
                <a:spcPct val="0"/>
              </a:spcBef>
              <a:buFontTx/>
              <a:buNone/>
            </a:pPr>
            <a:r>
              <a:rPr lang="en-US" altLang="en-US" dirty="0" smtClean="0">
                <a:solidFill>
                  <a:srgbClr val="FFFF00"/>
                </a:solidFill>
              </a:rPr>
              <a:t>Chapter </a:t>
            </a:r>
            <a:r>
              <a:rPr lang="en-US" altLang="en-US" dirty="0" smtClean="0">
                <a:solidFill>
                  <a:srgbClr val="FFFF00"/>
                </a:solidFill>
              </a:rPr>
              <a:t>11  </a:t>
            </a:r>
            <a:r>
              <a:rPr lang="en-US" altLang="en-US" dirty="0">
                <a:solidFill>
                  <a:srgbClr val="FFFF00"/>
                </a:solidFill>
              </a:rPr>
              <a:t>- </a:t>
            </a:r>
            <a:r>
              <a:rPr lang="en-US" altLang="en-US" dirty="0" err="1">
                <a:solidFill>
                  <a:srgbClr val="FFFF00"/>
                </a:solidFill>
              </a:rPr>
              <a:t>Súrah</a:t>
            </a:r>
            <a:r>
              <a:rPr lang="en-US" altLang="en-US" dirty="0">
                <a:solidFill>
                  <a:srgbClr val="FFFF00"/>
                </a:solidFill>
              </a:rPr>
              <a:t> </a:t>
            </a:r>
            <a:r>
              <a:rPr lang="en-US" altLang="en-US" dirty="0" err="1" smtClean="0">
                <a:solidFill>
                  <a:srgbClr val="FFFF00"/>
                </a:solidFill>
              </a:rPr>
              <a:t>Hūd</a:t>
            </a:r>
            <a:r>
              <a:rPr lang="en-GB" altLang="en-US" dirty="0" smtClean="0">
                <a:solidFill>
                  <a:srgbClr val="FFFF00"/>
                </a:solidFill>
              </a:rPr>
              <a:t> </a:t>
            </a:r>
          </a:p>
          <a:p>
            <a:pPr algn="ctr">
              <a:spcBef>
                <a:spcPct val="0"/>
              </a:spcBef>
              <a:buFontTx/>
              <a:buNone/>
            </a:pPr>
            <a:r>
              <a:rPr lang="en-US" altLang="en-US" sz="2600" dirty="0">
                <a:solidFill>
                  <a:srgbClr val="FFFF00"/>
                </a:solidFill>
              </a:rPr>
              <a:t>This surah was revealed in </a:t>
            </a:r>
            <a:r>
              <a:rPr lang="en-US" altLang="en-US" sz="2600" dirty="0" smtClean="0">
                <a:solidFill>
                  <a:srgbClr val="FFFF00"/>
                </a:solidFill>
              </a:rPr>
              <a:t>Makkah. </a:t>
            </a:r>
            <a:r>
              <a:rPr lang="en-US" altLang="en-US" sz="2600" dirty="0">
                <a:solidFill>
                  <a:srgbClr val="FFFF00"/>
                </a:solidFill>
              </a:rPr>
              <a:t>Imam Muhammad </a:t>
            </a:r>
            <a:r>
              <a:rPr lang="en-US" altLang="en-US" sz="2600" dirty="0" err="1">
                <a:solidFill>
                  <a:srgbClr val="FFFF00"/>
                </a:solidFill>
              </a:rPr>
              <a:t>Baqir</a:t>
            </a:r>
            <a:r>
              <a:rPr lang="en-US" altLang="en-US" sz="2600" dirty="0">
                <a:solidFill>
                  <a:srgbClr val="FFFF00"/>
                </a:solidFill>
              </a:rPr>
              <a:t> </a:t>
            </a:r>
            <a:r>
              <a:rPr lang="en-US" altLang="en-US" sz="2600" dirty="0" smtClean="0">
                <a:solidFill>
                  <a:srgbClr val="FFFF00"/>
                </a:solidFill>
              </a:rPr>
              <a:t>(A) </a:t>
            </a:r>
            <a:r>
              <a:rPr lang="en-US" altLang="en-US" sz="2600" dirty="0">
                <a:solidFill>
                  <a:srgbClr val="FFFF00"/>
                </a:solidFill>
              </a:rPr>
              <a:t>has said that whoever recites this surah every Friday, his accounts will on the Day of  Judgement, be taken together with that of the Prophets and all his sins will be forgiven.</a:t>
            </a:r>
          </a:p>
          <a:p>
            <a:pPr algn="ctr">
              <a:spcBef>
                <a:spcPct val="0"/>
              </a:spcBef>
              <a:buFontTx/>
              <a:buNone/>
            </a:pPr>
            <a:r>
              <a:rPr lang="en-US" altLang="en-US" sz="2600" dirty="0">
                <a:solidFill>
                  <a:srgbClr val="FFFF00"/>
                </a:solidFill>
              </a:rPr>
              <a:t>It is narrated from the Holy Prophet (</a:t>
            </a:r>
            <a:r>
              <a:rPr lang="en-US" altLang="en-US" sz="2600" dirty="0" err="1">
                <a:solidFill>
                  <a:srgbClr val="FFFF00"/>
                </a:solidFill>
              </a:rPr>
              <a:t>s.a.w</a:t>
            </a:r>
            <a:r>
              <a:rPr lang="en-US" altLang="en-US" sz="2600" dirty="0">
                <a:solidFill>
                  <a:srgbClr val="FFFF00"/>
                </a:solidFill>
              </a:rPr>
              <a:t>) that the person who recites surah </a:t>
            </a:r>
            <a:r>
              <a:rPr lang="en-US" altLang="en-US" sz="2600" dirty="0" err="1">
                <a:solidFill>
                  <a:srgbClr val="FFFF00"/>
                </a:solidFill>
              </a:rPr>
              <a:t>Hud</a:t>
            </a:r>
            <a:r>
              <a:rPr lang="en-US" altLang="en-US" sz="2600" dirty="0">
                <a:solidFill>
                  <a:srgbClr val="FFFF00"/>
                </a:solidFill>
              </a:rPr>
              <a:t> will get a reward equal to the number of people who were there at the time of the Holy Prophet (</a:t>
            </a:r>
            <a:r>
              <a:rPr lang="en-US" altLang="en-US" sz="2600" dirty="0" err="1">
                <a:solidFill>
                  <a:srgbClr val="FFFF00"/>
                </a:solidFill>
              </a:rPr>
              <a:t>s.a.w</a:t>
            </a:r>
            <a:r>
              <a:rPr lang="en-US" altLang="en-US" sz="2600" dirty="0">
                <a:solidFill>
                  <a:srgbClr val="FFFF00"/>
                </a:solidFill>
              </a:rPr>
              <a:t>.) and his rank will be like of the martyrs. The accounting for his deeds will also be made easy for him.</a:t>
            </a:r>
          </a:p>
          <a:p>
            <a:pPr algn="ctr">
              <a:spcBef>
                <a:spcPct val="0"/>
              </a:spcBef>
              <a:buFontTx/>
              <a:buNone/>
            </a:pPr>
            <a:r>
              <a:rPr lang="en-US" altLang="en-US" sz="2600" dirty="0">
                <a:solidFill>
                  <a:srgbClr val="FFFF00"/>
                </a:solidFill>
              </a:rPr>
              <a:t>Imam </a:t>
            </a:r>
            <a:r>
              <a:rPr lang="en-US" altLang="en-US" sz="2600" dirty="0" err="1">
                <a:solidFill>
                  <a:srgbClr val="FFFF00"/>
                </a:solidFill>
              </a:rPr>
              <a:t>Ja’far</a:t>
            </a:r>
            <a:r>
              <a:rPr lang="en-US" altLang="en-US" sz="2600" dirty="0">
                <a:solidFill>
                  <a:srgbClr val="FFFF00"/>
                </a:solidFill>
              </a:rPr>
              <a:t> as-</a:t>
            </a:r>
            <a:r>
              <a:rPr lang="en-US" altLang="en-US" sz="2600" dirty="0" err="1">
                <a:solidFill>
                  <a:srgbClr val="FFFF00"/>
                </a:solidFill>
              </a:rPr>
              <a:t>Sadiq</a:t>
            </a:r>
            <a:r>
              <a:rPr lang="en-US" altLang="en-US" sz="2600" dirty="0">
                <a:solidFill>
                  <a:srgbClr val="FFFF00"/>
                </a:solidFill>
              </a:rPr>
              <a:t> </a:t>
            </a:r>
            <a:r>
              <a:rPr lang="en-US" altLang="en-US" sz="2600" dirty="0" smtClean="0">
                <a:solidFill>
                  <a:srgbClr val="FFFF00"/>
                </a:solidFill>
              </a:rPr>
              <a:t>(A) </a:t>
            </a:r>
            <a:r>
              <a:rPr lang="en-US" altLang="en-US" sz="2600" dirty="0">
                <a:solidFill>
                  <a:srgbClr val="FFFF00"/>
                </a:solidFill>
              </a:rPr>
              <a:t>has said that writing this surah on a sheepskin and keeping it in one’s possession at all times makes one so courageous and bold that nobody can defeat him in combat. Whoever sees him will be filled with fear.</a:t>
            </a:r>
          </a:p>
          <a:p>
            <a:pPr algn="ctr">
              <a:spcBef>
                <a:spcPct val="0"/>
              </a:spcBef>
              <a:buFontTx/>
              <a:buNone/>
            </a:pPr>
            <a:endParaRPr lang="en-US" altLang="en-US" sz="2600" dirty="0" smtClean="0">
              <a:solidFill>
                <a:srgbClr val="FFFF00"/>
              </a:solidFill>
            </a:endParaRPr>
          </a:p>
          <a:p>
            <a:pPr algn="ctr">
              <a:spcBef>
                <a:spcPct val="0"/>
              </a:spcBef>
              <a:buFontTx/>
              <a:buNone/>
            </a:pPr>
            <a:endParaRPr lang="en-US" altLang="en-US" sz="2600" dirty="0" smtClean="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9638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مَثَلُ ٱلْفَرِيقَيْنِ كَٱلْأَعْمَىٰ وَٱلْأَصَمِّ وَٱلْبَصِيرِ وَٱلسَّمِيعِ ۚ هَلْ يَسْتَوِيَانِ مَثَلًا ۚ أَفَلَا تَذَكَّرُونَ ﴿٢٤﴾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parable of the two parties is that of one who is blind and deaf and one who sees and hears. Are they equal in comparison? Will you not then take admonition?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621685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أَرْسَلْنَا نُوحًا إِلَىٰ قَوْمِهِۦٓ إِنِّى لَكُمْ نَذِيرٌ مُّبِينٌ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sent Noah to his people [to declare]: ‘Indeed I am a manifest warner to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37090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أَن لَّا تَعْبُدُوٓا۟ إِلَّا ٱللَّـهَ ۖ إِنِّىٓ أَخَافُ عَلَيْكُمْ عَذَابَ يَوْمٍ أَلِيمٍ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Worship none but Allah. Indeed I fear for you the punishment of a painful day.’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72865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فَقَالَ ٱلْمَلَأُ ٱلَّذِينَ كَفَرُوا۟ مِن قَوْمِهِۦ مَا نَرَىٰكَ إِلَّا بَشَرًا مِّثْلَنَا وَمَا نَرَىٰكَ ٱتَّبَعَكَ إِلَّا ٱلَّذِينَ هُمْ أَرَاذِلُنَا بَادِىَ ٱلرَّأْىِ وَمَا نَرَىٰ لَكُمْ عَلَيْنَا مِن فَضْلٍۭ بَلْ نَظُنُّكُمْ كَـٰذِبِينَ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the elite of the faithless from among his people said, ‘We do not see you to be anything but a human being like ourselves, and we do not see anyone following you except those who are simpleminded riffraff from our midst. Nor do we see that you have any merit over us. Rather we consider you to be liars.’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935433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يَـٰقَوْمِ أَرَءَيْتُمْ إِن كُنتُ عَلَىٰ بَيِّنَةٍ مِّن رَّبِّى وَءَاتَىٰنِى رَحْمَةً مِّنْ عِندِهِۦ فَعُمِّيَتْ عَلَيْكُمْ أَنُلْزِمُكُمُوهَا وَأَنتُمْ لَهَا كَـٰرِهُونَ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‘O my people! Tell me, should I stand on a manifest proof from my Lord, and He has granted me His own mercy —though it should be invisible to you— shall we force it upon you while you are averse to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3972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وَيَـٰقَوْمِ لَآ أَسْـَٔلُكُمْ عَلَيْهِ مَالًا ۖ إِنْ أَجْرِىَ إِلَّا عَلَى ٱللَّـهِ ۚ وَمَآ أَنَا۠ بِطَارِدِ ٱلَّذِينَ ءَامَنُوٓا۟ ۚ إِنَّهُم مُّلَـٰقُوا۟ رَبِّهِمْ وَلَـٰكِنِّىٓ أَرَىٰكُمْ قَوْمًا تَجْهَلُونَ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my people! I do not ask you any material reward for it. My reward lies only with Allah. But I will not drive away those who have faith. Indeed they will encounter their Lord. But I see that you are an ignorant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172081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وَيَـٰقَوْمِ مَن يَنصُرُنِى مِنَ ٱللَّـهِ إِن طَرَدتُّهُمْ ۚ أَفَلَا تَذَكَّرُونَ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my people! Who would come to my help against Allah were I to drive them away? Will you not then take admonition?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247051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وَلَآ أَقُولُ لَكُمْ عِندِى خَزَآئِنُ ٱللَّـهِ وَلَآ أَعْلَمُ ٱلْغَيْبَ وَلَآ أَقُولُ إِنِّى مَلَكٌ وَلَآ أَقُولُ لِلَّذِينَ تَزْدَرِىٓ أَعْيُنُكُمْ لَن يُؤْتِيَهُمُ ٱللَّـهُ خَيْرًا ۖ ٱللَّـهُ أَعْلَمُ بِمَا فِىٓ أَنفُسِهِمْ ۖ إِنِّىٓ إِذًا لَّمِنَ ٱلظَّـٰلِمِينَ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do not say to you that I possess the treasuries of Allah, neither do I know the Unseen. I do not claim to be an angel, neither do I say of those who are despicable in your eyes that Allah will not grant them any good —Allah knows best what is in their hearts— for then I would indeed be a wrongdoer.’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657540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يَـٰنُوحُ قَدْ جَـٰدَلْتَنَا فَأَكْثَرْتَ جِدَٰلَنَا فَأْتِنَا بِمَا تَعِدُنَآ إِن كُنتَ مِنَ ٱلصَّـٰدِقِينَ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‘O Noah, you have disputed with us already, and you have disputed with us exceedingly. Now bring us what you threaten us with should you be truthful.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868746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إِنَّمَا يَأْتِيكُم بِهِ ٱللَّـهُ إِن شَآءَ وَمَآ أَنتُم بِمُعْجِزِينَ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‘Allah will indeed bring it on you if He wishes, and you cannot thwart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3484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يَنفَعُكُمْ نُصْحِىٓ إِنْ أَرَدتُّ أَنْ أَنصَحَ لَكُمْ إِن كَانَ ٱللَّـهُ يُرِيدُ أَن يُغْوِيَكُمْ ۚ هُوَ رَبُّكُمْ وَإِلَيْهِ تُرْجَعُونَ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My exhorting will not benefit you, much as I may seek to exhort you, if Allah desires to consign you to perversity. He is your Lord, and to Him you shall be brought back.’</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427655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يَقُولُونَ ٱفْتَرَىٰهُ ۖ قُلْ إِنِ ٱفْتَرَيْتُهُۥ فَعَلَىَّ إِجْرَامِى وَأَنَا۠ بَرِىٓءٌ مِّمَّا تُجْرِمُونَ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say, ‘He has fabricated it?’ Say, ‘Should I have fabricated it, then my guilt will be upon me, and I am absolved of your guilty conduct.’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817270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وَأُوحِىَ إِلَىٰ نُوحٍ أَنَّهُۥ لَن يُؤْمِنَ مِن قَوْمِكَ إِلَّا مَن قَدْ ءَامَنَ فَلَا تَبْتَئِسْ بِمَا كَانُوا۟ يَفْعَلُونَ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was revealed to Noah: ‘None of your people will believe except those who already have faith; so do not sorrow for what they used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070832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وَٱصْنَعِ ٱلْفُلْكَ بِأَعْيُنِنَا وَوَحْيِنَا وَلَا تُخَـٰطِبْنِى فِى ٱلَّذِينَ ظَلَمُوٓا۟ ۚ إِنَّهُم مُّغْرَقُونَ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Build the ark before Our eyes and by Our revelation, and do not plead with Me for those who are wrongdoers: they shall indeed be drowned.’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87621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وَيَصْنَعُ ٱلْفُلْكَ وَكُلَّمَا مَرَّ عَلَيْهِ مَلَأٌ مِّن قَوْمِهِۦ سَخِرُوا۟ مِنْهُ ۚ قَالَ إِن تَسْخَرُوا۟ مِنَّا فَإِنَّا نَسْخَرُ مِنكُمْ كَمَا تَسْخَرُونَ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he was building the ark, whenever the elders of his people passed by him, they would ridicule him. He said, ‘If you ridicule us [today], we shall ridicule you [tomorrow] just as you ridicule us [now].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923869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فَسَوْفَ تَعْلَمُونَ مَن يَأْتِيهِ عَذَابٌ يُخْزِيهِ وَيَحِلُّ عَلَيْهِ عَذَابٌ مُّقِيمٌ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Soon you will know whom a disgraceful punishment will overtake and on whom a lasting punishment will descend.’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379868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حَتَّىٰٓ إِذَا جَآءَ أَمْرُنَا وَفَارَ ٱلتَّنُّورُ قُلْنَا ٱحْمِلْ فِيهَا مِن كُلٍّۢ زَوْجَيْنِ ٱثْنَيْنِ وَأَهْلَكَ إِلَّا مَن سَبَقَ عَلَيْهِ ٱلْقَوْلُ وَمَنْ ءَامَنَ ۚ وَمَآ ءَامَنَ مَعَهُۥٓ إِلَّا قَلِيلٌ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Our edict came and the oven gushed [a stream of water], We said, ‘Carry in it a </a:t>
            </a:r>
            <a:r>
              <a:rPr lang="en-US" altLang="en-US" sz="3200" dirty="0" smtClean="0">
                <a:latin typeface="Calibri" panose="020F0502020204030204" pitchFamily="34" charset="0"/>
              </a:rPr>
              <a:t>pair </a:t>
            </a:r>
            <a:r>
              <a:rPr lang="en-US" altLang="en-US" sz="3200" dirty="0">
                <a:latin typeface="Calibri" panose="020F0502020204030204" pitchFamily="34" charset="0"/>
              </a:rPr>
              <a:t>of every kind [of animal], along with your family —except those [of them] against whom the edict has already been given— and those who have faith.’ And none believed with him except a few.</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883564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ٱرْكَبُوا۟ فِيهَا بِسْمِ ٱللَّـهِ مَجْر۪ىٰهَا وَمُرْسَىٰهَآ ۚ إِنَّ رَبِّى لَغَفُورٌ رَّحِيمٌ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‘Board it: In the Name of Allah it shall set sail and cast anchor. Indeed my Lord is all-forgiving,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690189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وَهِىَ تَجْرِى بِهِمْ فِى مَوْجٍ كَٱلْجِبَالِ وَنَادَىٰ نُوحٌ ٱبْنَهُۥ وَكَانَ فِى مَعْزِلٍ يَـٰبُنَىَّ ٱرْكَب مَّعَنَا وَلَا تَكُن مَّعَ ٱلْكَـٰفِرِينَ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it sailed along with them amid waves [rising] like mountains. Noah called out to his son, who stood aloof, ‘O my son! ‘Board with us, and do not be with the faithless!’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162064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سَـَٔاوِىٓ إِلَىٰ جَبَلٍ يَعْصِمُنِى مِنَ ٱلْمَآءِ ۚ قَالَ لَا عَاصِمَ ٱلْيَوْمَ مِنْ أَمْرِ ٱللَّـهِ إِلَّا مَن رَّحِمَ ۚ وَحَالَ بَيْنَهُمَا ٱلْمَوْجُ فَكَانَ مِنَ ٱلْمُغْرَقِينَ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‘I shall take refuge on a mountain; it will protect me from the flood.’ He said, ‘There is none today who can protect from Allah’s edict, except someone upon whom He has mercy.’ Then the waves came between them, and he was among those who were drowned.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19699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the 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وَقِيلَ يَـٰٓأَرْضُ ٱبْلَعِى مَآءَكِ وَيَـٰسَمَآءُ أَقْلِعِى وَغِيضَ ٱلْمَآءُ وَقُضِىَ ٱلْأَمْرُ وَٱسْتَوَتْ عَلَى ٱلْجُودِىِّ ۖ وَقِيلَ بُعْدًا لِّلْقَوْمِ ٱلظَّـٰلِمِينَ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it was said, ‘O earth, swallow your water! O sky, leave off!’ The waters receded; the edict was carried out, and </a:t>
            </a:r>
            <a:r>
              <a:rPr lang="en-US" altLang="en-US" sz="3200" dirty="0" smtClean="0">
                <a:latin typeface="Calibri" panose="020F0502020204030204" pitchFamily="34" charset="0"/>
              </a:rPr>
              <a:t>it </a:t>
            </a:r>
            <a:r>
              <a:rPr lang="en-US" altLang="en-US" sz="3200" dirty="0">
                <a:latin typeface="Calibri" panose="020F0502020204030204" pitchFamily="34" charset="0"/>
              </a:rPr>
              <a:t>settled on [Mount] Judi. Then it was said, ‘Away with the wrongdoing lot!’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171103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وَنَادَىٰ نُوحٌ رَّبَّهُۥ فَقَالَ رَبِّ إِنَّ ٱبْنِى مِنْ أَهْلِى وَإِنَّ وَعْدَكَ ٱلْحَقُّ وَأَنتَ أَحْكَمُ ٱلْحَـٰكِمِينَ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Noah called out to his Lord, and said, ‘My Lord! My son is indeed from my family. Your promise is indeed true, and You are the fairest of all judges.’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782451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يَـٰنُوحُ إِنَّهُۥ لَيْسَ مِنْ أَهْلِكَ ۖ إِنَّهُۥ عَمَلٌ غَيْرُ صَـٰلِحٍ ۖ فَلَا تَسْـَٔلْنِ مَا لَيْسَ لَكَ بِهِۦ عِلْمٌ ۖ إِنِّىٓ أَعِظُكَ أَن تَكُونَ مِنَ ٱلْجَـٰهِلِينَ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Said He, ‘O Noah! Indeed He is not of your family. Indeed he is [personification of] unrighteous conduct. So do not ask Me [something] of which you have no knowledge. I advise you lest you should be among the ignorant.’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540936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رَبِّ إِنِّىٓ أَعُوذُ بِكَ أَنْ أَسْـَٔلَكَ مَا لَيْسَ لِى بِهِۦ عِلْمٌ ۖ وَإِلَّا تَغْفِرْ لِى وَتَرْحَمْنِىٓ أَكُن مِّنَ ٱلْخَـٰسِرِينَ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‘My Lord! I seek Your protection lest I should ask You something of which I have no knowledge. If You do not forgive me and have mercy upon me I shall be among the losers.’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126975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قِيلَ يَـٰنُوحُ ٱهْبِطْ بِسَلَـٰمٍ مِّنَّا وَبَرَكَـٰتٍ عَلَيْكَ وَعَلَىٰٓ أُمَمٍ مِّمَّن مَّعَكَ ۚ وَأُمَمٌ سَنُمَتِّعُهُمْ ثُمَّ يَمَسُّهُم مِّنَّا عَذَابٌ أَلِيمٌ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was said, ‘O Noah! Disembark in peace from Us and with [Our] blessings upon you and upon nations [to descend] from those who are with you, and nations whom We shall provide for, then a painful punishment from Us shall befall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328493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تِلْكَ مِنْ أَنۢبَآءِ ٱلْغَيْبِ نُوحِيهَآ إِلَيْكَ ۖ مَا كُنتَ تَعْلَمُهَآ أَنتَ وَلَا قَوْمُكَ مِن قَبْلِ هَـٰذَا ۖ فَٱصْبِرْ ۖ إِنَّ ٱلْعَـٰقِبَةَ لِلْمُتَّقِينَ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These are accounts of the Unseen which We reveal to you. Neither you nor your people used to know them before this. So be patient. Indeed the outcome will be in </a:t>
            </a:r>
            <a:r>
              <a:rPr lang="en-US" altLang="en-US" sz="3200" dirty="0" err="1">
                <a:latin typeface="Calibri" panose="020F0502020204030204" pitchFamily="34" charset="0"/>
              </a:rPr>
              <a:t>favour</a:t>
            </a:r>
            <a:r>
              <a:rPr lang="en-US" altLang="en-US" sz="3200" dirty="0">
                <a:latin typeface="Calibri" panose="020F0502020204030204" pitchFamily="34" charset="0"/>
              </a:rPr>
              <a:t> of the </a:t>
            </a:r>
            <a:r>
              <a:rPr lang="en-US" altLang="en-US" sz="3200" dirty="0" err="1">
                <a:latin typeface="Calibri" panose="020F0502020204030204" pitchFamily="34" charset="0"/>
              </a:rPr>
              <a:t>Godwary</a:t>
            </a:r>
            <a:r>
              <a:rPr lang="en-US" altLang="en-US" sz="3200" dirty="0">
                <a:latin typeface="Calibri" panose="020F0502020204030204" pitchFamily="34" charset="0"/>
              </a:rPr>
              <a: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788644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وَإِلَىٰ عَادٍ أَخَاهُمْ هُودًا ۚ قَالَ يَـٰقَوْمِ ٱعْبُدُوا۟ ٱللَّـهَ مَا لَكُم مِّنْ إِلَـٰهٍ غَيْرُهُۥٓ ۖ إِنْ أَنتُمْ إِلَّا مُفْتَرُونَ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to </a:t>
            </a:r>
            <a:r>
              <a:rPr lang="en-US" altLang="en-US" sz="3200" dirty="0" err="1">
                <a:latin typeface="Calibri" panose="020F0502020204030204" pitchFamily="34" charset="0"/>
              </a:rPr>
              <a:t>ʿĀd</a:t>
            </a:r>
            <a:r>
              <a:rPr lang="en-US" altLang="en-US" sz="3200" dirty="0">
                <a:latin typeface="Calibri" panose="020F0502020204030204" pitchFamily="34" charset="0"/>
              </a:rPr>
              <a:t> [We sent] </a:t>
            </a:r>
            <a:r>
              <a:rPr lang="en-US" altLang="en-US" sz="3200" dirty="0" err="1">
                <a:latin typeface="Calibri" panose="020F0502020204030204" pitchFamily="34" charset="0"/>
              </a:rPr>
              <a:t>Hūd</a:t>
            </a:r>
            <a:r>
              <a:rPr lang="en-US" altLang="en-US" sz="3200" dirty="0">
                <a:latin typeface="Calibri" panose="020F0502020204030204" pitchFamily="34" charset="0"/>
              </a:rPr>
              <a:t>, their brother. He said, ‘O my people! Worship Allah. You have no other god besides Him: you merely fabricate [the deities that you worship].</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716185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يَـٰقَوْمِ لَآ أَسْـَٔلُكُمْ عَلَيْهِ أَجْرًا ۖ إِنْ أَجْرِىَ إِلَّا عَلَى ٱلَّذِى فَطَرَنِىٓ ۚ أَفَلَا تَعْقِلُونَ ﴿٥١﴾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my people! I do not ask you any reward for it. My reward lies only with Him who originated me. Do you not apply reason?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97422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وَيَـٰقَوْمِ ٱسْتَغْفِرُوا۟ رَبَّكُمْ ثُمَّ تُوبُوٓا۟ إِلَيْهِ يُرْسِلِ ٱلسَّمَآءَ عَلَيْكُم مِّدْرَارًا وَيَزِدْكُمْ قُوَّةً إِلَىٰ قُوَّتِكُمْ وَلَا تَتَوَلَّوْا۟ مُجْرِمِينَ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my people! Plead with your Lord for forgiveness, then turn to Him penitently: He will send copious rains for you from the sky, and add power to your [present] power. So do not turn your backs [on Him] as guilty ones.’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260671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يَـٰهُودُ مَا جِئْتَنَا بِبَيِّنَةٍ وَمَا نَحْنُ بِتَارِكِىٓ ءَالِهَتِنَا عَن قَوْلِكَ وَمَا نَحْنُ لَكَ بِمُؤْمِنِينَ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‘O </a:t>
            </a:r>
            <a:r>
              <a:rPr lang="en-US" altLang="en-US" sz="3200" dirty="0" err="1">
                <a:latin typeface="Calibri" panose="020F0502020204030204" pitchFamily="34" charset="0"/>
              </a:rPr>
              <a:t>Hūd</a:t>
            </a:r>
            <a:r>
              <a:rPr lang="en-US" altLang="en-US" sz="3200" dirty="0">
                <a:latin typeface="Calibri" panose="020F0502020204030204" pitchFamily="34" charset="0"/>
              </a:rPr>
              <a:t>, you have not brought us any manifest proof. We are not going to abandon our gods for what you say, and we are not going to believe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89739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الٓر ۚ كِتَـٰبٌ أُحْكِمَتْ ءَايَـٰتُهُۥ ثُمَّ فُصِّلَتْ مِن لَّدُنْ حَكِيمٍ خَبِيرٍ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err="1">
                <a:latin typeface="Calibri" panose="020F0502020204030204" pitchFamily="34" charset="0"/>
              </a:rPr>
              <a:t>Alif</a:t>
            </a:r>
            <a:r>
              <a:rPr lang="en-US" altLang="en-US" sz="3200" dirty="0">
                <a:latin typeface="Calibri" panose="020F0502020204030204" pitchFamily="34" charset="0"/>
              </a:rPr>
              <a:t>, </a:t>
            </a:r>
            <a:r>
              <a:rPr lang="en-US" altLang="en-US" sz="3200" dirty="0" err="1">
                <a:latin typeface="Calibri" panose="020F0502020204030204" pitchFamily="34" charset="0"/>
              </a:rPr>
              <a:t>Lām</a:t>
            </a:r>
            <a:r>
              <a:rPr lang="en-US" altLang="en-US" sz="3200" dirty="0">
                <a:latin typeface="Calibri" panose="020F0502020204030204" pitchFamily="34" charset="0"/>
              </a:rPr>
              <a:t>, </a:t>
            </a:r>
            <a:r>
              <a:rPr lang="en-US" altLang="en-US" sz="3200" dirty="0" err="1">
                <a:latin typeface="Calibri" panose="020F0502020204030204" pitchFamily="34" charset="0"/>
              </a:rPr>
              <a:t>Rā</a:t>
            </a:r>
            <a:r>
              <a:rPr lang="en-US" altLang="en-US" sz="3200" dirty="0">
                <a:latin typeface="Calibri" panose="020F0502020204030204" pitchFamily="34" charset="0"/>
              </a:rPr>
              <a:t>. [This is] a Book, whose signs have been made </a:t>
            </a:r>
            <a:r>
              <a:rPr lang="en-US" altLang="en-US" sz="3200" dirty="0" smtClean="0">
                <a:latin typeface="Calibri" panose="020F0502020204030204" pitchFamily="34" charset="0"/>
              </a:rPr>
              <a:t>definitive </a:t>
            </a:r>
            <a:r>
              <a:rPr lang="en-US" altLang="en-US" sz="3200" dirty="0">
                <a:latin typeface="Calibri" panose="020F0502020204030204" pitchFamily="34" charset="0"/>
              </a:rPr>
              <a:t>and the </a:t>
            </a:r>
            <a:r>
              <a:rPr lang="en-US" altLang="en-US" sz="3200" dirty="0" smtClean="0">
                <a:latin typeface="Calibri" panose="020F0502020204030204" pitchFamily="34" charset="0"/>
              </a:rPr>
              <a:t>elaborated </a:t>
            </a:r>
            <a:r>
              <a:rPr lang="en-US" altLang="en-US" sz="3200" dirty="0">
                <a:latin typeface="Calibri" panose="020F0502020204030204" pitchFamily="34" charset="0"/>
              </a:rPr>
              <a:t>from One [who is] all-wise, all-aware,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102222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نَّقُولُ إِلَّا ٱعْتَرَىٰكَ بَعْضُ ءَالِهَتِنَا بِسُوٓءٍ ۗ قَالَ إِنِّىٓ أُشْهِدُ ٱللَّـهَ وَٱشْهَدُوٓا۟ أَنِّى بَرِىٓءٌ مِّمَّا تُشْرِكُونَ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 we say is that some of our gods have visited you with some evil.’ He said, ‘I call Allah to witness —and you too be [my] witnesses— that I repudiate what you take as [His] partners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321526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 دُونِهِۦ ۖ فَكِيدُونِى جَمِيعًا ثُمَّ لَا تُنظِرُونِ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besides Him. Now try out your stratagems against me, together, without granting me any respite.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698039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إِنِّى تَوَكَّلْتُ عَلَى ٱللَّـهِ رَبِّى وَرَبِّكُم ۚ مَّا مِن دَآبَّةٍ إِلَّا هُوَ ءَاخِذٌۢ بِنَاصِيَتِهَآ ۚ إِنَّ رَبِّى عَلَىٰ صِرَٰطٍ مُّسْتَقِيمٍ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 have put my trust in Allah, my Lord and your Lord. There is no living being but He holds it by its forelock. Indeed my Lord is on a straight path.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029879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فَإِن تَوَلَّوْا۟ فَقَدْ أَبْلَغْتُكُم مَّآ أُرْسِلْتُ بِهِۦٓ إِلَيْكُمْ ۚ وَيَسْتَخْلِفُ رَبِّى قَوْمًا غَيْرَكُمْ وَلَا تَضُرُّونَهُۥ شَيْـًٔا ۚ إِنَّ رَبِّى عَلَىٰ كُلِّ شَىْءٍ حَفِيظٌ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if you turn your backs [on me], then [know that] I have communicated to you whatever I was sent to you with. My Lord will make another people succeed you, and you will not hurt Allah in the least. Indeed my Lord is watchful over all things.’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048415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وَلَمَّا جَآءَ أَمْرُنَا نَجَّيْنَا هُودًا وَٱلَّذِينَ ءَامَنُوا۟ مَعَهُۥ بِرَحْمَةٍ مِّنَّا وَنَجَّيْنَـٰهُم مِّنْ عَذَابٍ غَلِيظٍ ﴿٥٨﴾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Our edict came, We delivered </a:t>
            </a:r>
            <a:r>
              <a:rPr lang="en-US" altLang="en-US" sz="3200" dirty="0" err="1">
                <a:latin typeface="Calibri" panose="020F0502020204030204" pitchFamily="34" charset="0"/>
              </a:rPr>
              <a:t>Hūd</a:t>
            </a:r>
            <a:r>
              <a:rPr lang="en-US" altLang="en-US" sz="3200" dirty="0">
                <a:latin typeface="Calibri" panose="020F0502020204030204" pitchFamily="34" charset="0"/>
              </a:rPr>
              <a:t> and the faithful who were with him, by a mercy from Us, and We delivered them from a harsh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001840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وَتِلْكَ عَادٌ ۖ جَحَدُوا۟ بِـَٔايَـٰتِ رَبِّهِمْ وَعَصَوْا۟ رُسُلَهُۥ وَٱتَّبَعُوٓا۟ أَمْرَ كُلِّ جَبَّارٍ عَنِيدٍ ﴿٥٩﴾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Such were [the people of] </a:t>
            </a:r>
            <a:r>
              <a:rPr lang="en-US" altLang="en-US" sz="3200" dirty="0" err="1">
                <a:latin typeface="Calibri" panose="020F0502020204030204" pitchFamily="34" charset="0"/>
              </a:rPr>
              <a:t>ʿĀd</a:t>
            </a:r>
            <a:r>
              <a:rPr lang="en-US" altLang="en-US" sz="3200" dirty="0">
                <a:latin typeface="Calibri" panose="020F0502020204030204" pitchFamily="34" charset="0"/>
              </a:rPr>
              <a:t>: they impugned the signs of their Lord and disobeyed His apostles, and followed the dictates of every obdurate tyrant.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704364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وَأُتْبِعُوا۟ فِى هَـٰذِهِ ٱلدُّنْيَا لَعْنَةً وَيَوْمَ ٱلْقِيَـٰمَةِ ۗ أَلَآ إِنَّ عَادًا كَفَرُوا۟ رَبَّهُمْ ۗ أَلَا بُعْدًا لِّعَادٍ قَوْمِ هُودٍ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they were pursued by a curse in this world and on the Day of Resurrection. Look! Indeed </a:t>
            </a:r>
            <a:r>
              <a:rPr lang="en-US" altLang="en-US" sz="3200" dirty="0" err="1">
                <a:latin typeface="Calibri" panose="020F0502020204030204" pitchFamily="34" charset="0"/>
              </a:rPr>
              <a:t>ʿĀd</a:t>
            </a:r>
            <a:r>
              <a:rPr lang="en-US" altLang="en-US" sz="3200" dirty="0">
                <a:latin typeface="Calibri" panose="020F0502020204030204" pitchFamily="34" charset="0"/>
              </a:rPr>
              <a:t> defied their Lord. Look! Away with </a:t>
            </a:r>
            <a:r>
              <a:rPr lang="en-US" altLang="en-US" sz="3200" dirty="0" err="1">
                <a:latin typeface="Calibri" panose="020F0502020204030204" pitchFamily="34" charset="0"/>
              </a:rPr>
              <a:t>ʿĀd</a:t>
            </a:r>
            <a:r>
              <a:rPr lang="en-US" altLang="en-US" sz="3200" dirty="0">
                <a:latin typeface="Calibri" panose="020F0502020204030204" pitchFamily="34" charset="0"/>
              </a:rPr>
              <a:t>, the people of </a:t>
            </a:r>
            <a:r>
              <a:rPr lang="en-US" altLang="en-US" sz="3200" dirty="0" err="1">
                <a:latin typeface="Calibri" panose="020F0502020204030204" pitchFamily="34" charset="0"/>
              </a:rPr>
              <a:t>Hud</a:t>
            </a:r>
            <a:r>
              <a:rPr lang="en-US" altLang="en-US" sz="3200" dirty="0">
                <a:latin typeface="Calibri" panose="020F0502020204030204" pitchFamily="34" charset="0"/>
              </a:rPr>
              <a: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100231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وَإِلَىٰ ثَمُودَ أَخَاهُمْ صَـٰلِحًا ۚ قَالَ يَـٰقَوْمِ ٱعْبُدُوا۟ ٱللَّـهَ مَا لَكُم مِّنْ إِلَـٰهٍ غَيْرُهُۥ ۖ هُوَ أَنشَأَكُم مِّنَ ٱلْأَرْضِ وَٱسْتَعْمَرَكُمْ فِيهَا فَٱسْتَغْفِرُوهُ ثُمَّ تُوبُوٓا۟ إِلَيْهِ ۚ إِنَّ رَبِّى قَرِيبٌ مُّجِيبٌ ﴿٦١﴾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to </a:t>
            </a:r>
            <a:r>
              <a:rPr lang="en-US" altLang="en-US" sz="3200" dirty="0" err="1">
                <a:latin typeface="Calibri" panose="020F0502020204030204" pitchFamily="34" charset="0"/>
              </a:rPr>
              <a:t>Thamūd</a:t>
            </a:r>
            <a:r>
              <a:rPr lang="en-US" altLang="en-US" sz="3200" dirty="0">
                <a:latin typeface="Calibri" panose="020F0502020204030204" pitchFamily="34" charset="0"/>
              </a:rPr>
              <a:t> [We sent] </a:t>
            </a:r>
            <a:r>
              <a:rPr lang="en-US" altLang="en-US" sz="3200" dirty="0" err="1">
                <a:latin typeface="Calibri" panose="020F0502020204030204" pitchFamily="34" charset="0"/>
              </a:rPr>
              <a:t>Ṣāliḥ</a:t>
            </a:r>
            <a:r>
              <a:rPr lang="en-US" altLang="en-US" sz="3200" dirty="0">
                <a:latin typeface="Calibri" panose="020F0502020204030204" pitchFamily="34" charset="0"/>
              </a:rPr>
              <a:t>, their brother. He said, ‘O my people! Worship Allah. You have no other god besides Him. He brought you forth from the earth and made it your habitation. So plead with Him for forgiveness, then turn to Him penitently. My Lord is indeed </a:t>
            </a:r>
            <a:r>
              <a:rPr lang="en-US" altLang="en-US" sz="3200" dirty="0" err="1">
                <a:latin typeface="Calibri" panose="020F0502020204030204" pitchFamily="34" charset="0"/>
              </a:rPr>
              <a:t>nearmost</a:t>
            </a:r>
            <a:r>
              <a:rPr lang="en-US" altLang="en-US" sz="3200" dirty="0">
                <a:latin typeface="Calibri" panose="020F0502020204030204" pitchFamily="34" charset="0"/>
              </a:rPr>
              <a:t> [and] responsive.’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548502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قَالُوا۟ يَـٰصَـٰلِحُ قَدْ كُنتَ فِينَا مَرْجُوًّا قَبْلَ هَـٰذَآ ۖ أَتَنْهَىٰنَآ أَن نَّعْبُدَ مَا يَعْبُدُ ءَابَآؤُنَا وَإِنَّنَا لَفِى شَكٍّۢ مِّمَّا تَدْعُونَآ إِلَيْهِ مُرِيبٍ ﴿٦٢﴾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‘O </a:t>
            </a:r>
            <a:r>
              <a:rPr lang="en-US" altLang="en-US" sz="3200" dirty="0" err="1">
                <a:latin typeface="Calibri" panose="020F0502020204030204" pitchFamily="34" charset="0"/>
              </a:rPr>
              <a:t>Ṣāliḥ</a:t>
            </a:r>
            <a:r>
              <a:rPr lang="en-US" altLang="en-US" sz="3200" dirty="0">
                <a:latin typeface="Calibri" panose="020F0502020204030204" pitchFamily="34" charset="0"/>
              </a:rPr>
              <a:t>! You were a source of hope to us before this. Do you forbid us to worship what our fathers have been worshiping? Indeed we have grave doubts concerning that to which you invite 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887705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يَـٰقَوْمِ أَرَءَيْتُمْ إِن كُنتُ عَلَىٰ بَيِّنَةٍ مِّن رَّبِّى وَءَاتَىٰنِى مِنْهُ رَحْمَةً فَمَن يَنصُرُنِى مِنَ ٱللَّـهِ إِنْ عَصَيْتُهُۥ ۖ فَمَا تَزِيدُونَنِى غَيْرَ تَخْسِيرٍ ﴿٦٣﴾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‘O my people! Tell me, should I stand on a manifest proof from my Lord, and He has granted me His own mercy, who will protect me from Allah should I disobey Him? For then you will increase me in nothing but loss.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88038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أَلَّا تَعْبُدُوٓا۟ إِلَّا ٱللَّـهَ ۚ إِنَّنِى لَكُم مِّنْهُ نَذِيرٌ وَبَشِيرٌ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declaring: ‘Worship no one but Allah. I am indeed a warner from Him to you and a bearer of good news.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029763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وَيَـٰقَوْمِ هَـٰذِهِۦ نَاقَةُ ٱللَّـهِ لَكُمْ ءَايَةً فَذَرُوهَا تَأْكُلْ فِىٓ أَرْضِ ٱللَّـهِ وَلَا تَمَسُّوهَا بِسُوٓءٍ فَيَأْخُذَكُمْ عَذَابٌ قَرِيبٌ ﴿٦٤﴾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my people! This she-camel of Allah is a sign for you. Let her graze [freely] in Allah’s land, and do not cause her any harm, for then you shall be seized by a prompt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148942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فَعَقَرُوهَا فَقَالَ تَمَتَّعُوا۟ فِى دَارِكُمْ ثَلَـٰثَةَ أَيَّامٍ ۖ ذَٰلِكَ وَعْدٌ غَيْرُ مَكْذُوبٍ ﴿٦٥﴾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they hamstrung her, whereupon he said, ‘Enjoy yourselves in your homes for three days: that is a promise not to be belied!’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478189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فَلَمَّا جَآءَ أَمْرُنَا نَجَّيْنَا صَـٰلِحًا وَٱلَّذِينَ ءَامَنُوا۟ مَعَهُۥ بِرَحْمَةٍ مِّنَّا وَمِنْ خِزْىِ يَوْمِئِذٍ ۗ إِنَّ رَبَّكَ هُوَ ٱلْقَوِىُّ ٱلْعَزِيزُ ﴿٦٦﴾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when Our edict came, We delivered </a:t>
            </a:r>
            <a:r>
              <a:rPr lang="en-US" altLang="en-US" sz="3200" dirty="0" err="1">
                <a:latin typeface="Calibri" panose="020F0502020204030204" pitchFamily="34" charset="0"/>
              </a:rPr>
              <a:t>Ṣāliḥ</a:t>
            </a:r>
            <a:r>
              <a:rPr lang="en-US" altLang="en-US" sz="3200" dirty="0">
                <a:latin typeface="Calibri" panose="020F0502020204030204" pitchFamily="34" charset="0"/>
              </a:rPr>
              <a:t> and the faithful who were with him by a mercy from Us, and from the [punishment and] disgrace of that day. Your Lord is indeed the All-strong, the All-mighty.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302139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وَأَخَذَ ٱلَّذِينَ ظَلَمُوا۟ ٱلصَّيْحَةُ فَأَصْبَحُوا۟ فِى دِيَـٰرِهِمْ جَـٰثِمِينَ ﴿٦٧﴾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Cry seized those who were wrongdoers, and they lay lifeless prostrate in their homes,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829611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كَأَن لَّمْ يَغْنَوْا۟ فِيهَآ ۗ أَلَآ إِنَّ ثَمُودَا۟ كَفَرُوا۟ رَبَّهُمْ ۗ أَلَا بُعْدًا لِّثَمُودَ ﴿٦٨﴾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if they had never lived there. Look! Indeed </a:t>
            </a:r>
            <a:r>
              <a:rPr lang="en-US" altLang="en-US" sz="3200" dirty="0" err="1">
                <a:latin typeface="Calibri" panose="020F0502020204030204" pitchFamily="34" charset="0"/>
              </a:rPr>
              <a:t>Thamūd</a:t>
            </a:r>
            <a:r>
              <a:rPr lang="en-US" altLang="en-US" sz="3200" dirty="0">
                <a:latin typeface="Calibri" panose="020F0502020204030204" pitchFamily="34" charset="0"/>
              </a:rPr>
              <a:t> defied their Lord. Look! Away with </a:t>
            </a:r>
            <a:r>
              <a:rPr lang="en-US" altLang="en-US" sz="3200" dirty="0" err="1">
                <a:latin typeface="Calibri" panose="020F0502020204030204" pitchFamily="34" charset="0"/>
              </a:rPr>
              <a:t>Thamūd</a:t>
            </a:r>
            <a:r>
              <a:rPr lang="en-US" altLang="en-US" sz="3200" dirty="0">
                <a:latin typeface="Calibri" panose="020F0502020204030204" pitchFamily="34" charset="0"/>
              </a:rPr>
              <a: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83772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جَآءَتْ رُسُلُنَآ إِبْرَٰهِيمَ بِٱلْبُشْرَىٰ قَالُوا۟ سَلَـٰمًا ۖ قَالَ سَلَـٰمٌ ۖ فَمَا لَبِثَ أَن جَآءَ بِعِجْلٍ حَنِيذٍ ﴿٦٩﴾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Our messengers came to Abraham with the good news, and said, ‘Peace!’ ‘Peace!’ He replied. Presently he brought [for them] a roasted calf.</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694813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فَلَمَّا رَءَآ أَيْدِيَهُمْ لَا تَصِلُ إِلَيْهِ نَكِرَهُمْ وَأَوْجَسَ مِنْهُمْ خِيفَةً ۚ قَالُوا۟ لَا تَخَفْ إِنَّآ أُرْسِلْنَآ إِلَىٰ قَوْمِ لُوطٍ ﴿٧٠﴾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when he saw their hands not reaching for it, he took them amiss and felt a fear of them. They said, ‘Do not be afraid. We have been sent to the people of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691703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وَٱمْرَأَتُهُۥ قَآئِمَةٌ فَضَحِكَتْ فَبَشَّرْنَـٰهَا بِإِسْحَـٰقَ وَمِن وَرَآءِ إِسْحَـٰقَ يَعْقُوبَ ﴿٧١﴾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His wife, standing by, laughed as We gave her the good news of [the birth of] Isaac, and of Jacob, after Isaac.</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339874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قَالَتْ يَـٰوَيْلَتَىٰٓ ءَأَلِدُ وَأَنَا۠ عَجُوزٌ وَهَـٰذَا بَعْلِى شَيْخًا ۖ إِنَّ هَـٰذَا لَشَىْءٌ عَجِيبٌ ﴿٧٢﴾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She said, ‘Oh, my! Shall I, an old woman, bear [children], and [while] this husband of mine is an old man?! That is indeed an odd thing!’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442773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أَتَعْجَبِينَ مِنْ أَمْرِ ٱللَّـهِ ۖ رَحْمَتُ ٱللَّـهِ وَبَرَكَـٰتُهُۥ عَلَيْكُمْ أَهْلَ ٱلْبَيْتِ ۚ إِنَّهُۥ حَمِيدٌ مَّجِيدٌ ﴿٧٣﴾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‘Are you amazed at Allah’s dispensation? [That is] Allah’s mercy and His blessings upon you, members of the household. Indeed He is all-laudable, all-glorious.’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52502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 ٱسْتَغْفِرُوا۟ رَبَّكُمْ ثُمَّ تُوبُوٓا۟ إِلَيْهِ يُمَتِّعْكُم مَّتَـٰعًا حَسَنًا إِلَىٰٓ أَجَلٍ مُّسَمًّى وَيُؤْتِ كُلَّ ذِى فَضْلٍ فَضْلَهُۥ ۖ وَإِن تَوَلَّوْا۟ فَإِنِّىٓ أَخَافُ عَلَيْكُمْ عَذَابَ يَوْمٍ كَبِيرٍ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Plead with your Lord for forgiveness, then turn to Him penitently. He will provide you with a good provision for a specified term and grant His grace to every meritorious person. But if you turn your backs [on Him], indeed I fear for you the punishment of a terrible day.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669074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فَلَمَّا ذَهَبَ عَنْ إِبْرَٰهِيمَ ٱلرَّوْعُ وَجَآءَتْهُ ٱلْبُشْرَىٰ يُجَـٰدِلُنَا فِى قَوْمِ لُوطٍ ﴿٧٤﴾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when the awe had left Abraham and the good news had reached him, he pleaded with Us concerning the people of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248330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إِبْرَٰهِيمَ لَحَلِيمٌ أَوَّٰهٌ مُّنِيبٌ ﴿٧٥﴾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Abraham was indeed most forbearing, plaintive, [and] penitent.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0907626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يَـٰٓإِبْرَٰهِيمُ أَعْرِضْ عَنْ هَـٰذَآ ۖ إِنَّهُۥ قَدْ جَآءَ أَمْرُ رَبِّكَ ۖ وَإِنَّهُمْ ءَاتِيهِمْ عَذَابٌ غَيْرُ مَرْدُودٍ ﴿٧٦﴾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Abraham, let this matter alone! Your Lord’s edict has certainly come, and an irrevocable punishment shall overtake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986897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وَلَمَّا جَآءَتْ رُسُلُنَا لُوطًا سِىٓءَ بِهِمْ وَضَاقَ بِهِمْ ذَرْعًا وَقَالَ هَـٰذَا يَوْمٌ عَصِيبٌ ﴿٧٧﴾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Our messengers came to Lot, he was distressed on their account and in a predicament for their sake, and he said, ‘This is a terrible day!’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9989057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وَجَآءَهُۥ قَوْمُهُۥ يُهْرَعُونَ إِلَيْهِ وَمِن قَبْلُ كَانُوا۟ يَعْمَلُونَ ٱلسَّيِّـَٔاتِ ۚ قَالَ يَـٰقَوْمِ هَـٰٓؤُلَآءِ بَنَاتِى هُنَّ أَطْهَرُ لَكُمْ ۖ فَٱتَّقُوا۟ ٱللَّـهَ وَلَا تُخْزُونِ فِى ضَيْفِىٓ ۖ أَلَيْسَ مِنكُمْ رَجُلٌ رَّشِيدٌ ﴿٧٨﴾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his people came running toward him, and they had been committing vices aforetime. He said, ‘O my people, these are my daughters: they are purer for you</a:t>
            </a:r>
            <a:r>
              <a:rPr lang="en-US" altLang="en-US" sz="3200" dirty="0" smtClean="0">
                <a:latin typeface="Calibri" panose="020F0502020204030204" pitchFamily="34" charset="0"/>
              </a:rPr>
              <a:t>. </a:t>
            </a:r>
            <a:r>
              <a:rPr lang="en-US" altLang="en-US" sz="3200" dirty="0">
                <a:latin typeface="Calibri" panose="020F0502020204030204" pitchFamily="34" charset="0"/>
              </a:rPr>
              <a:t>Be wary of Allah and do not humiliate me with regard to my guests. Is there not a right-minded man among you?’</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7496131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لَقَدْ عَلِمْتَ مَا لَنَا فِى بَنَاتِكَ مِنْ حَقٍّۢ وَإِنَّكَ لَتَعْلَمُ مَا نُرِيدُ ﴿٧٩﴾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‘You certainly know that we have no interest in your daughters, and indeed you know what we want.’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1609898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لَوْ أَنَّ لِى بِكُمْ قُوَّةً أَوْ ءَاوِىٓ إِلَىٰ رُكْنٍ شَدِيدٍ ﴿٨٠﴾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‘If only I had the power to deter you, or could take refuge in a mighty support!’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0581520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يَـٰلُوطُ إِنَّا رُسُلُ رَبِّكَ لَن يَصِلُوٓا۟ إِلَيْكَ ۖ فَأَسْرِ بِأَهْلِكَ بِقِطْعٍ مِّنَ ٱلَّيْلِ وَلَا يَلْتَفِتْ مِنكُمْ أَحَدٌ إِلَّا ٱمْرَأَتَكَ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‘O Lot, we are messengers of your Lord. They will never get at you. Set out with your family in a watch of the night; and none of you shall turn round, except your wife;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9103809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إِنَّهُۥ </a:t>
            </a:r>
            <a:r>
              <a:rPr lang="ar-SA" altLang="en-US" sz="7200" dirty="0">
                <a:latin typeface="Arabic Typesetting" panose="03020402040406030203" pitchFamily="66" charset="-78"/>
                <a:cs typeface="Arabic Typesetting" panose="03020402040406030203" pitchFamily="66" charset="-78"/>
              </a:rPr>
              <a:t>مُصِيبُهَا مَآ أَصَابَهُمْ ۚ إِنَّ مَوْعِدَهُمُ ٱلصُّبْحُ ۚ أَلَيْسَ ٱلصُّبْحُ بِقَرِيبٍ ﴿٨١﴾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indeed </a:t>
            </a:r>
            <a:r>
              <a:rPr lang="en-US" altLang="en-US" sz="3200" dirty="0">
                <a:latin typeface="Calibri" panose="020F0502020204030204" pitchFamily="34" charset="0"/>
              </a:rPr>
              <a:t>she will be struck by what strikes them. Indeed their tryst is the dawn. Is not the dawn [already] near?’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1668691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فَلَمَّا جَآءَ أَمْرُنَا جَعَلْنَا عَـٰلِيَهَا سَافِلَهَا وَأَمْطَرْنَا عَلَيْهَا حِجَارَةً مِّن سِجِّيلٍ مَّنضُودٍ ﴿٨٢﴾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when Our edict came, We made </a:t>
            </a:r>
            <a:r>
              <a:rPr lang="en-US" altLang="en-US" sz="3200" dirty="0" smtClean="0">
                <a:latin typeface="Calibri" panose="020F0502020204030204" pitchFamily="34" charset="0"/>
              </a:rPr>
              <a:t>its </a:t>
            </a:r>
            <a:r>
              <a:rPr lang="en-US" altLang="en-US" sz="3200" dirty="0">
                <a:latin typeface="Calibri" panose="020F0502020204030204" pitchFamily="34" charset="0"/>
              </a:rPr>
              <a:t>topmost part its nethermost, and We rained on it stones of laminar shale,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99644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إِلَى ٱللَّـهِ مَرْجِعُكُمْ ۖ وَهُوَ عَلَىٰ كُلِّ شَىْءٍ قَدِيرٌ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Allah will be your return, and He has power over all things.’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385221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مُّسَوَّمَةً عِندَ رَبِّكَ ۖ وَمَا هِىَ مِنَ ٱلظَّـٰلِمِينَ بِبَعِيدٍ ﴿٨٣﴾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marked </a:t>
            </a:r>
            <a:r>
              <a:rPr lang="en-US" altLang="en-US" sz="3200" dirty="0">
                <a:latin typeface="Calibri" panose="020F0502020204030204" pitchFamily="34" charset="0"/>
              </a:rPr>
              <a:t>with your Lord [for the profligate</a:t>
            </a:r>
            <a:r>
              <a:rPr lang="en-US" altLang="en-US" sz="3200" dirty="0" smtClean="0">
                <a:latin typeface="Calibri" panose="020F0502020204030204" pitchFamily="34" charset="0"/>
              </a:rPr>
              <a:t>], </a:t>
            </a:r>
            <a:r>
              <a:rPr lang="en-US" altLang="en-US" sz="3200" dirty="0">
                <a:latin typeface="Calibri" panose="020F0502020204030204" pitchFamily="34" charset="0"/>
              </a:rPr>
              <a:t>never far from the wrongdoers.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4888512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وَإِلَىٰ مَدْيَنَ أَخَاهُمْ شُعَيْبًا ۚ قَالَ يَـٰقَوْمِ ٱعْبُدُوا۟ ٱللَّـهَ مَا لَكُم مِّنْ إِلَـٰهٍ غَيْرُهُۥ ۖ وَلَا تَنقُصُوا۟ ٱلْمِكْيَالَ وَٱلْمِيزَانَ ۚ إِنِّىٓ أَرَىٰكُم بِخَيْرٍ وَإِنِّىٓ أَخَافُ عَلَيْكُمْ عَذَابَ يَوْمٍ مُّحِيطٍ ﴿٨٤﴾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to Midian [We sent] </a:t>
            </a:r>
            <a:r>
              <a:rPr lang="en-US" altLang="en-US" sz="3200" dirty="0" err="1">
                <a:latin typeface="Calibri" panose="020F0502020204030204" pitchFamily="34" charset="0"/>
              </a:rPr>
              <a:t>Shuʿayb</a:t>
            </a:r>
            <a:r>
              <a:rPr lang="en-US" altLang="en-US" sz="3200" dirty="0">
                <a:latin typeface="Calibri" panose="020F0502020204030204" pitchFamily="34" charset="0"/>
              </a:rPr>
              <a:t>, their brother. He said, ‘O my people! Worship Allah. You have no other god besides Him. Do not diminish the measure or the balance. Indeed I see that you are faring well, but I fear for you the punishment of an all-embracing day.’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324049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وَيَـٰقَوْمِ أَوْفُوا۟ ٱلْمِكْيَالَ وَٱلْمِيزَانَ بِٱلْقِسْطِ ۖ وَلَا تَبْخَسُوا۟ ٱلنَّاسَ أَشْيَآءَهُمْ وَلَا تَعْثَوْا۟ فِى ٱلْأَرْضِ مُفْسِدِينَ ﴿٨٥﴾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my people! Observe fully the measure and the balance, with justice, and do not cheat the people of their goods</a:t>
            </a:r>
            <a:r>
              <a:rPr lang="en-US" altLang="en-US" sz="3200" dirty="0" smtClean="0">
                <a:latin typeface="Calibri" panose="020F0502020204030204" pitchFamily="34" charset="0"/>
              </a:rPr>
              <a:t>, </a:t>
            </a:r>
            <a:r>
              <a:rPr lang="en-US" altLang="en-US" sz="3200" dirty="0">
                <a:latin typeface="Calibri" panose="020F0502020204030204" pitchFamily="34" charset="0"/>
              </a:rPr>
              <a:t>and do not act wickedly on the earth, causing corruption.’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5022558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بَقِيَّتُ ٱللَّـهِ خَيْرٌ لَّكُمْ إِن كُنتُم مُّؤْمِنِينَ ۚ وَمَآ أَنَا۠ عَلَيْكُم بِحَفِيظٍ ﴿٨٦﴾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 remains of Allah’s </a:t>
            </a:r>
            <a:r>
              <a:rPr lang="en-US" altLang="en-US" sz="3200" dirty="0" smtClean="0">
                <a:latin typeface="Calibri" panose="020F0502020204030204" pitchFamily="34" charset="0"/>
              </a:rPr>
              <a:t>provision </a:t>
            </a:r>
            <a:r>
              <a:rPr lang="en-US" altLang="en-US" sz="3200" dirty="0">
                <a:latin typeface="Calibri" panose="020F0502020204030204" pitchFamily="34" charset="0"/>
              </a:rPr>
              <a:t>is better for you, should you be faithful, and I am not a keeper over you.’</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7921697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يَـٰشُعَيْبُ أَصَلَوٰتُكَ تَأْمُرُكَ أَن نَّتْرُكَ مَا يَعْبُدُ ءَابَآؤُنَآ أَوْ أَن نَّفْعَلَ فِىٓ أَمْوَٰلِنَا مَا نَشَـٰٓؤُا۟ ۖ إِنَّكَ لَأَنتَ ٱلْحَلِيمُ ٱلرَّشِيدُ ﴿٨٧﴾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‘O </a:t>
            </a:r>
            <a:r>
              <a:rPr lang="en-US" altLang="en-US" sz="3200" dirty="0" err="1">
                <a:latin typeface="Calibri" panose="020F0502020204030204" pitchFamily="34" charset="0"/>
              </a:rPr>
              <a:t>Shuʿayb</a:t>
            </a:r>
            <a:r>
              <a:rPr lang="en-US" altLang="en-US" sz="3200" dirty="0">
                <a:latin typeface="Calibri" panose="020F0502020204030204" pitchFamily="34" charset="0"/>
              </a:rPr>
              <a:t>, does your worship require that we abandon what our fathers have been worshiping, or that we should not do with our wealth whatever we wish? You are indeed [a] gentle and sensible [person].’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002718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يَـٰقَوْمِ أَرَءَيْتُمْ إِن كُنتُ عَلَىٰ بَيِّنَةٍ مِّن رَّبِّى وَرَزَقَنِى مِنْهُ رِزْقًا حَسَنًا ۚ وَمَآ أُرِيدُ أَنْ أُخَالِفَكُمْ إِلَىٰ مَآ أَنْهَىٰكُمْ عَنْهُ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‘O my people! Have you considered, should I stand on a manifest proof from my Lord, who has provided me a good provision from Himself</a:t>
            </a:r>
            <a:r>
              <a:rPr lang="en-US" altLang="en-US" sz="3200" dirty="0" smtClean="0">
                <a:latin typeface="Calibri" panose="020F0502020204030204" pitchFamily="34" charset="0"/>
              </a:rPr>
              <a:t>? </a:t>
            </a:r>
            <a:r>
              <a:rPr lang="en-US" altLang="en-US" sz="3200" dirty="0">
                <a:latin typeface="Calibri" panose="020F0502020204030204" pitchFamily="34" charset="0"/>
              </a:rPr>
              <a:t>I do not wish to oppose you by what I forbid you.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1135344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إِنْ </a:t>
            </a:r>
            <a:r>
              <a:rPr lang="ar-SA" altLang="en-US" sz="7200" dirty="0">
                <a:latin typeface="Arabic Typesetting" panose="03020402040406030203" pitchFamily="66" charset="-78"/>
                <a:cs typeface="Arabic Typesetting" panose="03020402040406030203" pitchFamily="66" charset="-78"/>
              </a:rPr>
              <a:t>أُرِيدُ إِلَّا ٱلْإِصْلَـٰحَ مَا ٱسْتَطَعْتُ ۚ وَمَا تَوْفِيقِىٓ إِلَّا بِٱللَّـهِ ۚ عَلَيْهِ تَوَكَّلْتُ وَإِلَيْهِ أُنِيبُ ﴿٨٨﴾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I </a:t>
            </a:r>
            <a:r>
              <a:rPr lang="en-US" altLang="en-US" sz="3200" dirty="0">
                <a:latin typeface="Calibri" panose="020F0502020204030204" pitchFamily="34" charset="0"/>
              </a:rPr>
              <a:t>only desire to put things in order, as far as I can, and my success lies only with Allah: in Him I have put my trust, and to Him I turn penitently.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9864621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وَيَـٰقَوْمِ لَا يَجْرِمَنَّكُمْ شِقَاقِىٓ أَن يُصِيبَكُم مِّثْلُ مَآ أَصَابَ قَوْمَ نُوحٍ أَوْ قَوْمَ هُودٍ أَوْ قَوْمَ صَـٰلِحٍ ۚ وَمَا قَوْمُ لُوطٍ مِّنكُم بِبَعِيدٍ ﴿٨٩﴾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my people, do not let your defiance toward me lead you to be visited by the like of what was visited on the people of Noah, or the people of </a:t>
            </a:r>
            <a:r>
              <a:rPr lang="en-US" altLang="en-US" sz="3200" dirty="0" err="1">
                <a:latin typeface="Calibri" panose="020F0502020204030204" pitchFamily="34" charset="0"/>
              </a:rPr>
              <a:t>Hūd</a:t>
            </a:r>
            <a:r>
              <a:rPr lang="en-US" altLang="en-US" sz="3200" dirty="0">
                <a:latin typeface="Calibri" panose="020F0502020204030204" pitchFamily="34" charset="0"/>
              </a:rPr>
              <a:t>, or the people of </a:t>
            </a:r>
            <a:r>
              <a:rPr lang="en-US" altLang="en-US" sz="3200" dirty="0" err="1">
                <a:latin typeface="Calibri" panose="020F0502020204030204" pitchFamily="34" charset="0"/>
              </a:rPr>
              <a:t>Ṣāliḥ</a:t>
            </a:r>
            <a:r>
              <a:rPr lang="en-US" altLang="en-US" sz="3200" dirty="0">
                <a:latin typeface="Calibri" panose="020F0502020204030204" pitchFamily="34" charset="0"/>
              </a:rPr>
              <a:t>, and the people of Lot are not distant from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2628590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وَٱسْتَغْفِرُوا۟ رَبَّكُمْ ثُمَّ تُوبُوٓا۟ إِلَيْهِ ۚ إِنَّ رَبِّى رَحِيمٌ وَدُودٌ ﴿٩٠﴾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Plead with your Lord for forgiveness, then turn to Him penitently. My Lord is indeed all-merciful, all-affectionate.’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5332740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يَـٰشُعَيْبُ مَا نَفْقَهُ كَثِيرًا مِّمَّا تَقُولُ وَإِنَّا لَنَرَىٰكَ فِينَا ضَعِيفًا ۖ وَلَوْلَا رَهْطُكَ لَرَجَمْنَـٰكَ ۖ وَمَآ أَنتَ عَلَيْنَا بِعَزِيزٍ ﴿٩١﴾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‘O </a:t>
            </a:r>
            <a:r>
              <a:rPr lang="en-US" altLang="en-US" sz="3200" dirty="0" err="1">
                <a:latin typeface="Calibri" panose="020F0502020204030204" pitchFamily="34" charset="0"/>
              </a:rPr>
              <a:t>Shuʿayb</a:t>
            </a:r>
            <a:r>
              <a:rPr lang="en-US" altLang="en-US" sz="3200" dirty="0">
                <a:latin typeface="Calibri" panose="020F0502020204030204" pitchFamily="34" charset="0"/>
              </a:rPr>
              <a:t>, we do not understand much of what you say. Indeed we see you are weak amongst us, and were it not for your tribe, we would have stoned you, and you are not venerable to 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Hūd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41997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5123</TotalTime>
  <Words>8212</Words>
  <Application>Microsoft Office PowerPoint</Application>
  <PresentationFormat>Widescreen</PresentationFormat>
  <Paragraphs>407</Paragraphs>
  <Slides>133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133</vt:i4>
      </vt:variant>
    </vt:vector>
  </HeadingPairs>
  <TitlesOfParts>
    <vt:vector size="140"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PowerPoint Presentation</vt:lpstr>
      <vt:lpstr>اَللَّهُمَّ صَلِّ عَلَى مُحَمَّدٍ وَ آلِ مُحَمَّد</vt:lpstr>
      <vt:lpstr>بِسْمِ اللهِ الرَّحْمنِ الرَّحِيمِ</vt:lpstr>
      <vt:lpstr>الٓر ۚ كِتَـٰبٌ أُحْكِمَتْ ءَايَـٰتُهُۥ ثُمَّ فُصِّلَتْ مِن لَّدُنْ حَكِيمٍ خَبِيرٍ ﴿١﴾</vt:lpstr>
      <vt:lpstr> أَلَّا تَعْبُدُوٓا۟ إِلَّا ٱللَّـهَ ۚ إِنَّنِى لَكُم مِّنْهُ نَذِيرٌ وَبَشِيرٌ ﴿٢﴾</vt:lpstr>
      <vt:lpstr> وَأَنِ ٱسْتَغْفِرُوا۟ رَبَّكُمْ ثُمَّ تُوبُوٓا۟ إِلَيْهِ يُمَتِّعْكُم مَّتَـٰعًا حَسَنًا إِلَىٰٓ أَجَلٍ مُّسَمًّى وَيُؤْتِ كُلَّ ذِى فَضْلٍ فَضْلَهُۥ ۖ وَإِن تَوَلَّوْا۟ فَإِنِّىٓ أَخَافُ عَلَيْكُمْ عَذَابَ يَوْمٍ كَبِيرٍ ﴿٣﴾</vt:lpstr>
      <vt:lpstr> إِلَى ٱللَّـهِ مَرْجِعُكُمْ ۖ وَهُوَ عَلَىٰ كُلِّ شَىْءٍ قَدِيرٌ ﴿٤﴾</vt:lpstr>
      <vt:lpstr> أَلَآ إِنَّهُمْ يَثْنُونَ صُدُورَهُمْ لِيَسْتَخْفُوا۟ مِنْهُ ۚ أَلَا حِينَ يَسْتَغْشُونَ ثِيَابَهُمْ يَعْلَمُ مَا يُسِرُّونَ وَمَا يُعْلِنُونَ ۚ إِنَّهُۥ عَلِيمٌۢ بِذَاتِ ٱلصُّدُورِ ﴿٥﴾</vt:lpstr>
      <vt:lpstr> وَمَا مِن دَآبَّةٍ فِى ٱلْأَرْضِ إِلَّا عَلَى ٱللَّـهِ رِزْقُهَا وَيَعْلَمُ مُسْتَقَرَّهَا وَمُسْتَوْدَعَهَا ۚ كُلٌّ فِى كِتَـٰبٍ مُّبِينٍ ﴿٦﴾</vt:lpstr>
      <vt:lpstr> وَهُوَ ٱلَّذِى خَلَقَ ٱلسَّمَـٰوَٰتِ وَٱلْأَرْضَ فِى سِتَّةِ أَيَّامٍ وَكَانَ عَرْشُهُۥ عَلَى ٱلْمَآءِ لِيَبْلُوَكُمْ أَيُّكُمْ أَحْسَنُ عَمَلًا ۗ وَلَئِن قُلْتَ إِنَّكُم مَّبْعُوثُونَ مِنۢ بَعْدِ ٱلْمَوْتِ لَيَقُولَنَّ ٱلَّذِينَ كَفَرُوٓا۟ إِنْ هَـٰذَآ إِلَّا سِحْرٌ مُّبِينٌ ﴿٧﴾</vt:lpstr>
      <vt:lpstr> وَلَئِنْ أَخَّرْنَا عَنْهُمُ ٱلْعَذَابَ إِلَىٰٓ أُمَّةٍ مَّعْدُودَةٍ لَّيَقُولُنَّ مَا يَحْبِسُهُۥٓ ۗ أَلَا يَوْمَ يَأْتِيهِمْ لَيْسَ مَصْرُوفًا عَنْهُمْ وَحَاقَ بِهِم مَّا كَانُوا۟ بِهِۦ يَسْتَهْزِءُونَ ﴿٨﴾</vt:lpstr>
      <vt:lpstr> وَلَئِنْ أَذَقْنَا ٱلْإِنسَـٰنَ مِنَّا رَحْمَةً ثُمَّ نَزَعْنَـٰهَا مِنْهُ إِنَّهُۥ لَيَـُٔوسٌ كَفُورٌ ﴿٩﴾</vt:lpstr>
      <vt:lpstr> وَلَئِنْ أَذَقْنَـٰهُ نَعْمَآءَ بَعْدَ ضَرَّآءَ مَسَّتْهُ لَيَقُولَنَّ ذَهَبَ ٱلسَّيِّـَٔاتُ عَنِّىٓ ۚ إِنَّهُۥ لَفَرِحٌ فَخُورٌ ﴿١٠﴾</vt:lpstr>
      <vt:lpstr> إِلَّا ٱلَّذِينَ صَبَرُوا۟ وَعَمِلُوا۟ ٱلصَّـٰلِحَـٰتِ أُو۟لَـٰٓئِكَ لَهُم مَّغْفِرَةٌ وَأَجْرٌ كَبِيرٌ ﴿١١﴾</vt:lpstr>
      <vt:lpstr> فَلَعَلَّكَ تَارِكٌۢ بَعْضَ مَا يُوحَىٰٓ إِلَيْكَ وَضَآئِقٌۢ بِهِۦ صَدْرُكَ أَن يَقُولُوا۟ لَوْلَآ أُنزِلَ عَلَيْهِ كَنزٌ أَوْ جَآءَ مَعَهُۥ مَلَكٌ ۚ إِنَّمَآ أَنتَ نَذِيرٌ ۚ وَٱللَّـهُ عَلَىٰ كُلِّ شَىْءٍ وَكِيلٌ ﴿١٢﴾</vt:lpstr>
      <vt:lpstr>أَمْ يَقُولُونَ ٱفْتَرَىٰهُ ۖ قُلْ فَأْتُوا۟ بِعَشْرِ سُوَرٍ مِّثْلِهِۦ مُفْتَرَيَـٰتٍ وَٱدْعُوا۟ مَنِ ٱسْتَطَعْتُم مِّن دُونِ ٱللَّـهِ إِن كُنتُمْ صَـٰدِقِينَ ﴿١٣﴾</vt:lpstr>
      <vt:lpstr> فَإِلَّمْ يَسْتَجِيبُوا۟ لَكُمْ فَٱعْلَمُوٓا۟ أَنَّمَآ أُنزِلَ بِعِلْمِ ٱللَّـهِ وَأَن لَّآ إِلَـٰهَ إِلَّا هُوَ ۖ فَهَلْ أَنتُم مُّسْلِمُونَ ﴿١٤﴾</vt:lpstr>
      <vt:lpstr> مَن كَانَ يُرِيدُ ٱلْحَيَوٰةَ ٱلدُّنْيَا وَزِينَتَهَا نُوَفِّ إِلَيْهِمْ أَعْمَـٰلَهُمْ فِيهَا وَهُمْ فِيهَا لَا يُبْخَسُونَ ﴿١٥﴾</vt:lpstr>
      <vt:lpstr> أُو۟لَـٰٓئِكَ ٱلَّذِينَ لَيْسَ لَهُمْ فِى ٱلْـَٔاخِرَةِ إِلَّا ٱلنَّارُ ۖ وَحَبِطَ مَا صَنَعُوا۟ فِيهَا وَبَـٰطِلٌ مَّا كَانُوا۟ يَعْمَلُونَ ﴿١٦﴾</vt:lpstr>
      <vt:lpstr> أَفَمَن كَانَ عَلَىٰ بَيِّنَةٍ مِّن رَّبِّهِۦ وَيَتْلُوهُ شَاهِدٌ مِّنْهُ وَمِن قَبْلِهِۦ كِتَـٰبُ مُوسَىٰٓ إِمَامًا وَرَحْمَةً ۚ أُو۟لَـٰٓئِكَ يُؤْمِنُونَ بِهِۦ ۚ</vt:lpstr>
      <vt:lpstr>وَمَن يَكْفُرْ بِهِۦ مِنَ ٱلْأَحْزَابِ فَٱلنَّارُ مَوْعِدُهُۥ ۚ فَلَا تَكُ فِى مِرْيَةٍ مِّنْهُ ۚ إِنَّهُ ٱلْحَقُّ مِن رَّبِّكَ وَلَـٰكِنَّ أَكْثَرَ ٱلنَّاسِ لَا يُؤْمِنُونَ ﴿١٧﴾</vt:lpstr>
      <vt:lpstr> وَمَنْ أَظْلَمُ مِمَّنِ ٱفْتَرَىٰ عَلَى ٱللَّـهِ كَذِبًا ۚ أُو۟لَـٰٓئِكَ يُعْرَضُونَ عَلَىٰ رَبِّهِمْ وَيَقُولُ ٱلْأَشْهَـٰدُ هَـٰٓؤُلَآءِ ٱلَّذِينَ كَذَبُوا۟ عَلَىٰ رَبِّهِمْ ۚ أَلَا لَعْنَةُ ٱللَّـهِ عَلَى ٱلظَّـٰلِمِينَ ﴿١٨﴾</vt:lpstr>
      <vt:lpstr> ٱلَّذِينَ يَصُدُّونَ عَن سَبِيلِ ٱللَّـهِ وَيَبْغُونَهَا عِوَجًا وَهُم بِٱلْـَٔاخِرَةِ هُمْ كَـٰفِرُونَ ﴿١٩﴾</vt:lpstr>
      <vt:lpstr>أُو۟لَـٰٓئِكَ لَمْ يَكُونُوا۟ مُعْجِزِينَ فِى ٱلْأَرْضِ وَمَا كَانَ لَهُم مِّن دُونِ ٱللَّـهِ مِنْ أَوْلِيَآءَ ۘ يُضَـٰعَفُ لَهُمُ ٱلْعَذَابُ ۚ مَا كَانُوا۟ يَسْتَطِيعُونَ ٱلسَّمْعَ وَمَا كَانُوا۟ يُبْصِرُونَ ﴿٢٠﴾</vt:lpstr>
      <vt:lpstr> أُو۟لَـٰٓئِكَ ٱلَّذِينَ خَسِرُوٓا۟ أَنفُسَهُمْ وَضَلَّ عَنْهُم مَّا كَانُوا۟ يَفْتَرُونَ ﴿٢١﴾ </vt:lpstr>
      <vt:lpstr>لَا جَرَمَ أَنَّهُمْ فِى ٱلْـَٔاخِرَةِ هُمُ ٱلْأَخْسَرُونَ ﴿٢٢﴾</vt:lpstr>
      <vt:lpstr> إِنَّ ٱلَّذِينَ ءَامَنُوا۟ وَعَمِلُوا۟ ٱلصَّـٰلِحَـٰتِ وَأَخْبَتُوٓا۟ إِلَىٰ رَبِّهِمْ أُو۟لَـٰٓئِكَ أَصْحَـٰبُ ٱلْجَنَّةِ ۖ هُمْ فِيهَا خَـٰلِدُونَ ﴿٢٣﴾</vt:lpstr>
      <vt:lpstr> مَثَلُ ٱلْفَرِيقَيْنِ كَٱلْأَعْمَىٰ وَٱلْأَصَمِّ وَٱلْبَصِيرِ وَٱلسَّمِيعِ ۚ هَلْ يَسْتَوِيَانِ مَثَلًا ۚ أَفَلَا تَذَكَّرُونَ ﴿٢٤﴾ </vt:lpstr>
      <vt:lpstr>وَلَقَدْ أَرْسَلْنَا نُوحًا إِلَىٰ قَوْمِهِۦٓ إِنِّى لَكُمْ نَذِيرٌ مُّبِينٌ ﴿٢٥﴾</vt:lpstr>
      <vt:lpstr> أَن لَّا تَعْبُدُوٓا۟ إِلَّا ٱللَّـهَ ۖ إِنِّىٓ أَخَافُ عَلَيْكُمْ عَذَابَ يَوْمٍ أَلِيمٍ ﴿٢٦﴾</vt:lpstr>
      <vt:lpstr> فَقَالَ ٱلْمَلَأُ ٱلَّذِينَ كَفَرُوا۟ مِن قَوْمِهِۦ مَا نَرَىٰكَ إِلَّا بَشَرًا مِّثْلَنَا وَمَا نَرَىٰكَ ٱتَّبَعَكَ إِلَّا ٱلَّذِينَ هُمْ أَرَاذِلُنَا بَادِىَ ٱلرَّأْىِ وَمَا نَرَىٰ لَكُمْ عَلَيْنَا مِن فَضْلٍۭ بَلْ نَظُنُّكُمْ كَـٰذِبِينَ ﴿٢٧﴾</vt:lpstr>
      <vt:lpstr> قَالَ يَـٰقَوْمِ أَرَءَيْتُمْ إِن كُنتُ عَلَىٰ بَيِّنَةٍ مِّن رَّبِّى وَءَاتَىٰنِى رَحْمَةً مِّنْ عِندِهِۦ فَعُمِّيَتْ عَلَيْكُمْ أَنُلْزِمُكُمُوهَا وَأَنتُمْ لَهَا كَـٰرِهُونَ ﴿٢٨﴾</vt:lpstr>
      <vt:lpstr>وَيَـٰقَوْمِ لَآ أَسْـَٔلُكُمْ عَلَيْهِ مَالًا ۖ إِنْ أَجْرِىَ إِلَّا عَلَى ٱللَّـهِ ۚ وَمَآ أَنَا۠ بِطَارِدِ ٱلَّذِينَ ءَامَنُوٓا۟ ۚ إِنَّهُم مُّلَـٰقُوا۟ رَبِّهِمْ وَلَـٰكِنِّىٓ أَرَىٰكُمْ قَوْمًا تَجْهَلُونَ ﴿٢٩﴾</vt:lpstr>
      <vt:lpstr> وَيَـٰقَوْمِ مَن يَنصُرُنِى مِنَ ٱللَّـهِ إِن طَرَدتُّهُمْ ۚ أَفَلَا تَذَكَّرُونَ ﴿٣٠﴾</vt:lpstr>
      <vt:lpstr> وَلَآ أَقُولُ لَكُمْ عِندِى خَزَآئِنُ ٱللَّـهِ وَلَآ أَعْلَمُ ٱلْغَيْبَ وَلَآ أَقُولُ إِنِّى مَلَكٌ وَلَآ أَقُولُ لِلَّذِينَ تَزْدَرِىٓ أَعْيُنُكُمْ لَن يُؤْتِيَهُمُ ٱللَّـهُ خَيْرًا ۖ ٱللَّـهُ أَعْلَمُ بِمَا فِىٓ أَنفُسِهِمْ ۖ إِنِّىٓ إِذًا لَّمِنَ ٱلظَّـٰلِمِينَ ﴿٣١﴾</vt:lpstr>
      <vt:lpstr> قَالُوا۟ يَـٰنُوحُ قَدْ جَـٰدَلْتَنَا فَأَكْثَرْتَ جِدَٰلَنَا فَأْتِنَا بِمَا تَعِدُنَآ إِن كُنتَ مِنَ ٱلصَّـٰدِقِينَ ﴿٣٢﴾</vt:lpstr>
      <vt:lpstr> قَالَ إِنَّمَا يَأْتِيكُم بِهِ ٱللَّـهُ إِن شَآءَ وَمَآ أَنتُم بِمُعْجِزِينَ ﴿٣٣﴾</vt:lpstr>
      <vt:lpstr> وَلَا يَنفَعُكُمْ نُصْحِىٓ إِنْ أَرَدتُّ أَنْ أَنصَحَ لَكُمْ إِن كَانَ ٱللَّـهُ يُرِيدُ أَن يُغْوِيَكُمْ ۚ هُوَ رَبُّكُمْ وَإِلَيْهِ تُرْجَعُونَ ﴿٣٤﴾</vt:lpstr>
      <vt:lpstr> أَمْ يَقُولُونَ ٱفْتَرَىٰهُ ۖ قُلْ إِنِ ٱفْتَرَيْتُهُۥ فَعَلَىَّ إِجْرَامِى وَأَنَا۠ بَرِىٓءٌ مِّمَّا تُجْرِمُونَ ﴿٣٥﴾</vt:lpstr>
      <vt:lpstr> وَأُوحِىَ إِلَىٰ نُوحٍ أَنَّهُۥ لَن يُؤْمِنَ مِن قَوْمِكَ إِلَّا مَن قَدْ ءَامَنَ فَلَا تَبْتَئِسْ بِمَا كَانُوا۟ يَفْعَلُونَ ﴿٣٦﴾</vt:lpstr>
      <vt:lpstr> وَٱصْنَعِ ٱلْفُلْكَ بِأَعْيُنِنَا وَوَحْيِنَا وَلَا تُخَـٰطِبْنِى فِى ٱلَّذِينَ ظَلَمُوٓا۟ ۚ إِنَّهُم مُّغْرَقُونَ ﴿٣٧﴾</vt:lpstr>
      <vt:lpstr>وَيَصْنَعُ ٱلْفُلْكَ وَكُلَّمَا مَرَّ عَلَيْهِ مَلَأٌ مِّن قَوْمِهِۦ سَخِرُوا۟ مِنْهُ ۚ قَالَ إِن تَسْخَرُوا۟ مِنَّا فَإِنَّا نَسْخَرُ مِنكُمْ كَمَا تَسْخَرُونَ ﴿٣٨﴾</vt:lpstr>
      <vt:lpstr> فَسَوْفَ تَعْلَمُونَ مَن يَأْتِيهِ عَذَابٌ يُخْزِيهِ وَيَحِلُّ عَلَيْهِ عَذَابٌ مُّقِيمٌ ﴿٣٩﴾</vt:lpstr>
      <vt:lpstr> حَتَّىٰٓ إِذَا جَآءَ أَمْرُنَا وَفَارَ ٱلتَّنُّورُ قُلْنَا ٱحْمِلْ فِيهَا مِن كُلٍّۢ زَوْجَيْنِ ٱثْنَيْنِ وَأَهْلَكَ إِلَّا مَن سَبَقَ عَلَيْهِ ٱلْقَوْلُ وَمَنْ ءَامَنَ ۚ وَمَآ ءَامَنَ مَعَهُۥٓ إِلَّا قَلِيلٌ ﴿٤٠﴾</vt:lpstr>
      <vt:lpstr> وَقَالَ ٱرْكَبُوا۟ فِيهَا بِسْمِ ٱللَّـهِ مَجْر۪ىٰهَا وَمُرْسَىٰهَآ ۚ إِنَّ رَبِّى لَغَفُورٌ رَّحِيمٌ ﴿٤١﴾</vt:lpstr>
      <vt:lpstr> وَهِىَ تَجْرِى بِهِمْ فِى مَوْجٍ كَٱلْجِبَالِ وَنَادَىٰ نُوحٌ ٱبْنَهُۥ وَكَانَ فِى مَعْزِلٍ يَـٰبُنَىَّ ٱرْكَب مَّعَنَا وَلَا تَكُن مَّعَ ٱلْكَـٰفِرِينَ ﴿٤٢﴾</vt:lpstr>
      <vt:lpstr> قَالَ سَـَٔاوِىٓ إِلَىٰ جَبَلٍ يَعْصِمُنِى مِنَ ٱلْمَآءِ ۚ قَالَ لَا عَاصِمَ ٱلْيَوْمَ مِنْ أَمْرِ ٱللَّـهِ إِلَّا مَن رَّحِمَ ۚ وَحَالَ بَيْنَهُمَا ٱلْمَوْجُ فَكَانَ مِنَ ٱلْمُغْرَقِينَ ﴿٤٣﴾</vt:lpstr>
      <vt:lpstr> وَقِيلَ يَـٰٓأَرْضُ ٱبْلَعِى مَآءَكِ وَيَـٰسَمَآءُ أَقْلِعِى وَغِيضَ ٱلْمَآءُ وَقُضِىَ ٱلْأَمْرُ وَٱسْتَوَتْ عَلَى ٱلْجُودِىِّ ۖ وَقِيلَ بُعْدًا لِّلْقَوْمِ ٱلظَّـٰلِمِينَ ﴿٤٤﴾</vt:lpstr>
      <vt:lpstr> وَنَادَىٰ نُوحٌ رَّبَّهُۥ فَقَالَ رَبِّ إِنَّ ٱبْنِى مِنْ أَهْلِى وَإِنَّ وَعْدَكَ ٱلْحَقُّ وَأَنتَ أَحْكَمُ ٱلْحَـٰكِمِينَ ﴿٤٥﴾</vt:lpstr>
      <vt:lpstr>قَالَ يَـٰنُوحُ إِنَّهُۥ لَيْسَ مِنْ أَهْلِكَ ۖ إِنَّهُۥ عَمَلٌ غَيْرُ صَـٰلِحٍ ۖ فَلَا تَسْـَٔلْنِ مَا لَيْسَ لَكَ بِهِۦ عِلْمٌ ۖ إِنِّىٓ أَعِظُكَ أَن تَكُونَ مِنَ ٱلْجَـٰهِلِينَ ﴿٤٦﴾</vt:lpstr>
      <vt:lpstr> قَالَ رَبِّ إِنِّىٓ أَعُوذُ بِكَ أَنْ أَسْـَٔلَكَ مَا لَيْسَ لِى بِهِۦ عِلْمٌ ۖ وَإِلَّا تَغْفِرْ لِى وَتَرْحَمْنِىٓ أَكُن مِّنَ ٱلْخَـٰسِرِينَ ﴿٤٧﴾</vt:lpstr>
      <vt:lpstr> قِيلَ يَـٰنُوحُ ٱهْبِطْ بِسَلَـٰمٍ مِّنَّا وَبَرَكَـٰتٍ عَلَيْكَ وَعَلَىٰٓ أُمَمٍ مِّمَّن مَّعَكَ ۚ وَأُمَمٌ سَنُمَتِّعُهُمْ ثُمَّ يَمَسُّهُم مِّنَّا عَذَابٌ أَلِيمٌ ﴿٤٨﴾</vt:lpstr>
      <vt:lpstr> تِلْكَ مِنْ أَنۢبَآءِ ٱلْغَيْبِ نُوحِيهَآ إِلَيْكَ ۖ مَا كُنتَ تَعْلَمُهَآ أَنتَ وَلَا قَوْمُكَ مِن قَبْلِ هَـٰذَا ۖ فَٱصْبِرْ ۖ إِنَّ ٱلْعَـٰقِبَةَ لِلْمُتَّقِينَ ﴿٤٩﴾</vt:lpstr>
      <vt:lpstr> وَإِلَىٰ عَادٍ أَخَاهُمْ هُودًا ۚ قَالَ يَـٰقَوْمِ ٱعْبُدُوا۟ ٱللَّـهَ مَا لَكُم مِّنْ إِلَـٰهٍ غَيْرُهُۥٓ ۖ إِنْ أَنتُمْ إِلَّا مُفْتَرُونَ ﴿٥٠﴾</vt:lpstr>
      <vt:lpstr> يَـٰقَوْمِ لَآ أَسْـَٔلُكُمْ عَلَيْهِ أَجْرًا ۖ إِنْ أَجْرِىَ إِلَّا عَلَى ٱلَّذِى فَطَرَنِىٓ ۚ أَفَلَا تَعْقِلُونَ ﴿٥١﴾ </vt:lpstr>
      <vt:lpstr>وَيَـٰقَوْمِ ٱسْتَغْفِرُوا۟ رَبَّكُمْ ثُمَّ تُوبُوٓا۟ إِلَيْهِ يُرْسِلِ ٱلسَّمَآءَ عَلَيْكُم مِّدْرَارًا وَيَزِدْكُمْ قُوَّةً إِلَىٰ قُوَّتِكُمْ وَلَا تَتَوَلَّوْا۟ مُجْرِمِينَ ﴿٥٢﴾</vt:lpstr>
      <vt:lpstr> قَالُوا۟ يَـٰهُودُ مَا جِئْتَنَا بِبَيِّنَةٍ وَمَا نَحْنُ بِتَارِكِىٓ ءَالِهَتِنَا عَن قَوْلِكَ وَمَا نَحْنُ لَكَ بِمُؤْمِنِينَ ﴿٥٣﴾</vt:lpstr>
      <vt:lpstr>إِن نَّقُولُ إِلَّا ٱعْتَرَىٰكَ بَعْضُ ءَالِهَتِنَا بِسُوٓءٍ ۗ قَالَ إِنِّىٓ أُشْهِدُ ٱللَّـهَ وَٱشْهَدُوٓا۟ أَنِّى بَرِىٓءٌ مِّمَّا تُشْرِكُونَ ﴿٥٤﴾</vt:lpstr>
      <vt:lpstr> مِن دُونِهِۦ ۖ فَكِيدُونِى جَمِيعًا ثُمَّ لَا تُنظِرُونِ ﴿٥٥﴾</vt:lpstr>
      <vt:lpstr> إِنِّى تَوَكَّلْتُ عَلَى ٱللَّـهِ رَبِّى وَرَبِّكُم ۚ مَّا مِن دَآبَّةٍ إِلَّا هُوَ ءَاخِذٌۢ بِنَاصِيَتِهَآ ۚ إِنَّ رَبِّى عَلَىٰ صِرَٰطٍ مُّسْتَقِيمٍ ﴿٥٦﴾</vt:lpstr>
      <vt:lpstr> فَإِن تَوَلَّوْا۟ فَقَدْ أَبْلَغْتُكُم مَّآ أُرْسِلْتُ بِهِۦٓ إِلَيْكُمْ ۚ وَيَسْتَخْلِفُ رَبِّى قَوْمًا غَيْرَكُمْ وَلَا تَضُرُّونَهُۥ شَيْـًٔا ۚ إِنَّ رَبِّى عَلَىٰ كُلِّ شَىْءٍ حَفِيظٌ ﴿٥٧﴾</vt:lpstr>
      <vt:lpstr> وَلَمَّا جَآءَ أَمْرُنَا نَجَّيْنَا هُودًا وَٱلَّذِينَ ءَامَنُوا۟ مَعَهُۥ بِرَحْمَةٍ مِّنَّا وَنَجَّيْنَـٰهُم مِّنْ عَذَابٍ غَلِيظٍ ﴿٥٨﴾</vt:lpstr>
      <vt:lpstr> وَتِلْكَ عَادٌ ۖ جَحَدُوا۟ بِـَٔايَـٰتِ رَبِّهِمْ وَعَصَوْا۟ رُسُلَهُۥ وَٱتَّبَعُوٓا۟ أَمْرَ كُلِّ جَبَّارٍ عَنِيدٍ ﴿٥٩﴾ </vt:lpstr>
      <vt:lpstr>وَأُتْبِعُوا۟ فِى هَـٰذِهِ ٱلدُّنْيَا لَعْنَةً وَيَوْمَ ٱلْقِيَـٰمَةِ ۗ أَلَآ إِنَّ عَادًا كَفَرُوا۟ رَبَّهُمْ ۗ أَلَا بُعْدًا لِّعَادٍ قَوْمِ هُودٍ ﴿٦٠﴾</vt:lpstr>
      <vt:lpstr> وَإِلَىٰ ثَمُودَ أَخَاهُمْ صَـٰلِحًا ۚ قَالَ يَـٰقَوْمِ ٱعْبُدُوا۟ ٱللَّـهَ مَا لَكُم مِّنْ إِلَـٰهٍ غَيْرُهُۥ ۖ هُوَ أَنشَأَكُم مِّنَ ٱلْأَرْضِ وَٱسْتَعْمَرَكُمْ فِيهَا فَٱسْتَغْفِرُوهُ ثُمَّ تُوبُوٓا۟ إِلَيْهِ ۚ إِنَّ رَبِّى قَرِيبٌ مُّجِيبٌ ﴿٦١﴾ </vt:lpstr>
      <vt:lpstr>قَالُوا۟ يَـٰصَـٰلِحُ قَدْ كُنتَ فِينَا مَرْجُوًّا قَبْلَ هَـٰذَآ ۖ أَتَنْهَىٰنَآ أَن نَّعْبُدَ مَا يَعْبُدُ ءَابَآؤُنَا وَإِنَّنَا لَفِى شَكٍّۢ مِّمَّا تَدْعُونَآ إِلَيْهِ مُرِيبٍ ﴿٦٢﴾</vt:lpstr>
      <vt:lpstr>قَالَ يَـٰقَوْمِ أَرَءَيْتُمْ إِن كُنتُ عَلَىٰ بَيِّنَةٍ مِّن رَّبِّى وَءَاتَىٰنِى مِنْهُ رَحْمَةً فَمَن يَنصُرُنِى مِنَ ٱللَّـهِ إِنْ عَصَيْتُهُۥ ۖ فَمَا تَزِيدُونَنِى غَيْرَ تَخْسِيرٍ ﴿٦٣﴾</vt:lpstr>
      <vt:lpstr> وَيَـٰقَوْمِ هَـٰذِهِۦ نَاقَةُ ٱللَّـهِ لَكُمْ ءَايَةً فَذَرُوهَا تَأْكُلْ فِىٓ أَرْضِ ٱللَّـهِ وَلَا تَمَسُّوهَا بِسُوٓءٍ فَيَأْخُذَكُمْ عَذَابٌ قَرِيبٌ ﴿٦٤﴾</vt:lpstr>
      <vt:lpstr> فَعَقَرُوهَا فَقَالَ تَمَتَّعُوا۟ فِى دَارِكُمْ ثَلَـٰثَةَ أَيَّامٍ ۖ ذَٰلِكَ وَعْدٌ غَيْرُ مَكْذُوبٍ ﴿٦٥﴾</vt:lpstr>
      <vt:lpstr> فَلَمَّا جَآءَ أَمْرُنَا نَجَّيْنَا صَـٰلِحًا وَٱلَّذِينَ ءَامَنُوا۟ مَعَهُۥ بِرَحْمَةٍ مِّنَّا وَمِنْ خِزْىِ يَوْمِئِذٍ ۗ إِنَّ رَبَّكَ هُوَ ٱلْقَوِىُّ ٱلْعَزِيزُ ﴿٦٦﴾</vt:lpstr>
      <vt:lpstr> وَأَخَذَ ٱلَّذِينَ ظَلَمُوا۟ ٱلصَّيْحَةُ فَأَصْبَحُوا۟ فِى دِيَـٰرِهِمْ جَـٰثِمِينَ ﴿٦٧﴾</vt:lpstr>
      <vt:lpstr> كَأَن لَّمْ يَغْنَوْا۟ فِيهَآ ۗ أَلَآ إِنَّ ثَمُودَا۟ كَفَرُوا۟ رَبَّهُمْ ۗ أَلَا بُعْدًا لِّثَمُودَ ﴿٦٨﴾</vt:lpstr>
      <vt:lpstr> وَلَقَدْ جَآءَتْ رُسُلُنَآ إِبْرَٰهِيمَ بِٱلْبُشْرَىٰ قَالُوا۟ سَلَـٰمًا ۖ قَالَ سَلَـٰمٌ ۖ فَمَا لَبِثَ أَن جَآءَ بِعِجْلٍ حَنِيذٍ ﴿٦٩﴾</vt:lpstr>
      <vt:lpstr> فَلَمَّا رَءَآ أَيْدِيَهُمْ لَا تَصِلُ إِلَيْهِ نَكِرَهُمْ وَأَوْجَسَ مِنْهُمْ خِيفَةً ۚ قَالُوا۟ لَا تَخَفْ إِنَّآ أُرْسِلْنَآ إِلَىٰ قَوْمِ لُوطٍ ﴿٧٠﴾</vt:lpstr>
      <vt:lpstr> وَٱمْرَأَتُهُۥ قَآئِمَةٌ فَضَحِكَتْ فَبَشَّرْنَـٰهَا بِإِسْحَـٰقَ وَمِن وَرَآءِ إِسْحَـٰقَ يَعْقُوبَ ﴿٧١﴾</vt:lpstr>
      <vt:lpstr>قَالَتْ يَـٰوَيْلَتَىٰٓ ءَأَلِدُ وَأَنَا۠ عَجُوزٌ وَهَـٰذَا بَعْلِى شَيْخًا ۖ إِنَّ هَـٰذَا لَشَىْءٌ عَجِيبٌ ﴿٧٢﴾</vt:lpstr>
      <vt:lpstr> قَالُوٓا۟ أَتَعْجَبِينَ مِنْ أَمْرِ ٱللَّـهِ ۖ رَحْمَتُ ٱللَّـهِ وَبَرَكَـٰتُهُۥ عَلَيْكُمْ أَهْلَ ٱلْبَيْتِ ۚ إِنَّهُۥ حَمِيدٌ مَّجِيدٌ ﴿٧٣﴾</vt:lpstr>
      <vt:lpstr> فَلَمَّا ذَهَبَ عَنْ إِبْرَٰهِيمَ ٱلرَّوْعُ وَجَآءَتْهُ ٱلْبُشْرَىٰ يُجَـٰدِلُنَا فِى قَوْمِ لُوطٍ ﴿٧٤﴾</vt:lpstr>
      <vt:lpstr> إِنَّ إِبْرَٰهِيمَ لَحَلِيمٌ أَوَّٰهٌ مُّنِيبٌ ﴿٧٥﴾</vt:lpstr>
      <vt:lpstr> يَـٰٓإِبْرَٰهِيمُ أَعْرِضْ عَنْ هَـٰذَآ ۖ إِنَّهُۥ قَدْ جَآءَ أَمْرُ رَبِّكَ ۖ وَإِنَّهُمْ ءَاتِيهِمْ عَذَابٌ غَيْرُ مَرْدُودٍ ﴿٧٦﴾</vt:lpstr>
      <vt:lpstr> وَلَمَّا جَآءَتْ رُسُلُنَا لُوطًا سِىٓءَ بِهِمْ وَضَاقَ بِهِمْ ذَرْعًا وَقَالَ هَـٰذَا يَوْمٌ عَصِيبٌ ﴿٧٧﴾</vt:lpstr>
      <vt:lpstr> وَجَآءَهُۥ قَوْمُهُۥ يُهْرَعُونَ إِلَيْهِ وَمِن قَبْلُ كَانُوا۟ يَعْمَلُونَ ٱلسَّيِّـَٔاتِ ۚ قَالَ يَـٰقَوْمِ هَـٰٓؤُلَآءِ بَنَاتِى هُنَّ أَطْهَرُ لَكُمْ ۖ فَٱتَّقُوا۟ ٱللَّـهَ وَلَا تُخْزُونِ فِى ضَيْفِىٓ ۖ أَلَيْسَ مِنكُمْ رَجُلٌ رَّشِيدٌ ﴿٧٨﴾</vt:lpstr>
      <vt:lpstr> قَالُوا۟ لَقَدْ عَلِمْتَ مَا لَنَا فِى بَنَاتِكَ مِنْ حَقٍّۢ وَإِنَّكَ لَتَعْلَمُ مَا نُرِيدُ ﴿٧٩﴾</vt:lpstr>
      <vt:lpstr> قَالَ لَوْ أَنَّ لِى بِكُمْ قُوَّةً أَوْ ءَاوِىٓ إِلَىٰ رُكْنٍ شَدِيدٍ ﴿٨٠﴾</vt:lpstr>
      <vt:lpstr> قَالُوا۟ يَـٰلُوطُ إِنَّا رُسُلُ رَبِّكَ لَن يَصِلُوٓا۟ إِلَيْكَ ۖ فَأَسْرِ بِأَهْلِكَ بِقِطْعٍ مِّنَ ٱلَّيْلِ وَلَا يَلْتَفِتْ مِنكُمْ أَحَدٌ إِلَّا ٱمْرَأَتَكَ ۖ</vt:lpstr>
      <vt:lpstr>إِنَّهُۥ مُصِيبُهَا مَآ أَصَابَهُمْ ۚ إِنَّ مَوْعِدَهُمُ ٱلصُّبْحُ ۚ أَلَيْسَ ٱلصُّبْحُ بِقَرِيبٍ ﴿٨١﴾</vt:lpstr>
      <vt:lpstr>فَلَمَّا جَآءَ أَمْرُنَا جَعَلْنَا عَـٰلِيَهَا سَافِلَهَا وَأَمْطَرْنَا عَلَيْهَا حِجَارَةً مِّن سِجِّيلٍ مَّنضُودٍ ﴿٨٢﴾ </vt:lpstr>
      <vt:lpstr>مُّسَوَّمَةً عِندَ رَبِّكَ ۖ وَمَا هِىَ مِنَ ٱلظَّـٰلِمِينَ بِبَعِيدٍ ﴿٨٣﴾</vt:lpstr>
      <vt:lpstr> وَإِلَىٰ مَدْيَنَ أَخَاهُمْ شُعَيْبًا ۚ قَالَ يَـٰقَوْمِ ٱعْبُدُوا۟ ٱللَّـهَ مَا لَكُم مِّنْ إِلَـٰهٍ غَيْرُهُۥ ۖ وَلَا تَنقُصُوا۟ ٱلْمِكْيَالَ وَٱلْمِيزَانَ ۚ إِنِّىٓ أَرَىٰكُم بِخَيْرٍ وَإِنِّىٓ أَخَافُ عَلَيْكُمْ عَذَابَ يَوْمٍ مُّحِيطٍ ﴿٨٤﴾</vt:lpstr>
      <vt:lpstr> وَيَـٰقَوْمِ أَوْفُوا۟ ٱلْمِكْيَالَ وَٱلْمِيزَانَ بِٱلْقِسْطِ ۖ وَلَا تَبْخَسُوا۟ ٱلنَّاسَ أَشْيَآءَهُمْ وَلَا تَعْثَوْا۟ فِى ٱلْأَرْضِ مُفْسِدِينَ ﴿٨٥﴾</vt:lpstr>
      <vt:lpstr> بَقِيَّتُ ٱللَّـهِ خَيْرٌ لَّكُمْ إِن كُنتُم مُّؤْمِنِينَ ۚ وَمَآ أَنَا۠ عَلَيْكُم بِحَفِيظٍ ﴿٨٦﴾</vt:lpstr>
      <vt:lpstr> قَالُوا۟ يَـٰشُعَيْبُ أَصَلَوٰتُكَ تَأْمُرُكَ أَن نَّتْرُكَ مَا يَعْبُدُ ءَابَآؤُنَآ أَوْ أَن نَّفْعَلَ فِىٓ أَمْوَٰلِنَا مَا نَشَـٰٓؤُا۟ ۖ إِنَّكَ لَأَنتَ ٱلْحَلِيمُ ٱلرَّشِيدُ ﴿٨٧﴾</vt:lpstr>
      <vt:lpstr> قَالَ يَـٰقَوْمِ أَرَءَيْتُمْ إِن كُنتُ عَلَىٰ بَيِّنَةٍ مِّن رَّبِّى وَرَزَقَنِى مِنْهُ رِزْقًا حَسَنًا ۚ وَمَآ أُرِيدُ أَنْ أُخَالِفَكُمْ إِلَىٰ مَآ أَنْهَىٰكُمْ عَنْهُ ۚ</vt:lpstr>
      <vt:lpstr>إِنْ أُرِيدُ إِلَّا ٱلْإِصْلَـٰحَ مَا ٱسْتَطَعْتُ ۚ وَمَا تَوْفِيقِىٓ إِلَّا بِٱللَّـهِ ۚ عَلَيْهِ تَوَكَّلْتُ وَإِلَيْهِ أُنِيبُ ﴿٨٨﴾</vt:lpstr>
      <vt:lpstr>وَيَـٰقَوْمِ لَا يَجْرِمَنَّكُمْ شِقَاقِىٓ أَن يُصِيبَكُم مِّثْلُ مَآ أَصَابَ قَوْمَ نُوحٍ أَوْ قَوْمَ هُودٍ أَوْ قَوْمَ صَـٰلِحٍ ۚ وَمَا قَوْمُ لُوطٍ مِّنكُم بِبَعِيدٍ ﴿٨٩﴾</vt:lpstr>
      <vt:lpstr> وَٱسْتَغْفِرُوا۟ رَبَّكُمْ ثُمَّ تُوبُوٓا۟ إِلَيْهِ ۚ إِنَّ رَبِّى رَحِيمٌ وَدُودٌ ﴿٩٠﴾</vt:lpstr>
      <vt:lpstr> قَالُوا۟ يَـٰشُعَيْبُ مَا نَفْقَهُ كَثِيرًا مِّمَّا تَقُولُ وَإِنَّا لَنَرَىٰكَ فِينَا ضَعِيفًا ۖ وَلَوْلَا رَهْطُكَ لَرَجَمْنَـٰكَ ۖ وَمَآ أَنتَ عَلَيْنَا بِعَزِيزٍ ﴿٩١﴾</vt:lpstr>
      <vt:lpstr> قَالَ يَـٰقَوْمِ أَرَهْطِىٓ أَعَزُّ عَلَيْكُم مِّنَ ٱللَّـهِ وَٱتَّخَذْتُمُوهُ وَرَآءَكُمْ ظِهْرِيًّا ۖ إِنَّ رَبِّى بِمَا تَعْمَلُونَ مُحِيطٌ ﴿٩٢﴾</vt:lpstr>
      <vt:lpstr> وَيَـٰقَوْمِ ٱعْمَلُوا۟ عَلَىٰ مَكَانَتِكُمْ إِنِّى عَـٰمِلٌ ۖ سَوْفَ تَعْلَمُونَ مَن يَأْتِيهِ عَذَابٌ يُخْزِيهِ وَمَنْ هُوَ كَـٰذِبٌ ۖ وَٱرْتَقِبُوٓا۟ إِنِّى مَعَكُمْ رَقِيبٌ ﴿٩٣﴾</vt:lpstr>
      <vt:lpstr> وَلَمَّا جَآءَ أَمْرُنَا نَجَّيْنَا شُعَيْبًا وَٱلَّذِينَ ءَامَنُوا۟ مَعَهُۥ بِرَحْمَةٍ مِّنَّا وَأَخَذَتِ ٱلَّذِينَ ظَلَمُوا۟ ٱلصَّيْحَةُ فَأَصْبَحُوا۟ فِى دِيَـٰرِهِمْ جَـٰثِمِينَ ﴿٩٤﴾</vt:lpstr>
      <vt:lpstr> كَأَن لَّمْ يَغْنَوْا۟ فِيهَآ ۗ أَلَا بُعْدًا لِّمَدْيَنَ كَمَا بَعِدَتْ ثَمُودُ ﴿٩٥﴾</vt:lpstr>
      <vt:lpstr> وَلَقَدْ أَرْسَلْنَا مُوسَىٰ بِـَٔايَـٰتِنَا وَسُلْطَـٰنٍ مُّبِينٍ ﴿٩٦﴾</vt:lpstr>
      <vt:lpstr> إِلَىٰ فِرْعَوْنَ وَمَلَإِي۟هِۦ فَٱتَّبَعُوٓا۟ أَمْرَ فِرْعَوْنَ ۖ وَمَآ أَمْرُ فِرْعَوْنَ بِرَشِيدٍ ﴿٩٧﴾</vt:lpstr>
      <vt:lpstr>يَقْدُمُ قَوْمَهُۥ يَوْمَ ٱلْقِيَـٰمَةِ فَأَوْرَدَهُمُ ٱلنَّارَ ۖ وَبِئْسَ ٱلْوِرْدُ ٱلْمَوْرُودُ ﴿٩٨﴾</vt:lpstr>
      <vt:lpstr> وَأُتْبِعُوا۟ فِى هَـٰذِهِۦ لَعْنَةً وَيَوْمَ ٱلْقِيَـٰمَةِ ۚ بِئْسَ ٱلرِّفْدُ ٱلْمَرْفُودُ ﴿٩٩﴾</vt:lpstr>
      <vt:lpstr> ذَٰلِكَ مِنْ أَنۢبَآءِ ٱلْقُرَىٰ نَقُصُّهُۥ عَلَيْكَ ۖ مِنْهَا قَآئِمٌ وَحَصِيدٌ ﴿١٠٠﴾</vt:lpstr>
      <vt:lpstr> وَمَا ظَلَمْنَـٰهُمْ وَلَـٰكِن ظَلَمُوٓا۟ أَنفُسَهُمْ ۖ فَمَآ أَغْنَتْ عَنْهُمْ ءَالِهَتُهُمُ ٱلَّتِى يَدْعُونَ مِن دُونِ ٱللَّـهِ مِن شَىْءٍ لَّمَّا جَآءَ أَمْرُ رَبِّكَ ۖ وَمَا زَادُوهُمْ غَيْرَ تَتْبِيبٍ ﴿١٠١﴾</vt:lpstr>
      <vt:lpstr> وَكَذَٰلِكَ أَخْذُ رَبِّكَ إِذَآ أَخَذَ ٱلْقُرَىٰ وَهِىَ ظَـٰلِمَةٌ ۚ إِنَّ أَخْذَهُۥٓ أَلِيمٌ شَدِيدٌ ﴿١٠٢﴾ </vt:lpstr>
      <vt:lpstr>إِنَّ فِى ذَٰلِكَ لَـَٔايَةً لِّمَنْ خَافَ عَذَابَ ٱلْـَٔاخِرَةِ ۚ ذَٰلِكَ يَوْمٌ مَّجْمُوعٌ لَّهُ ٱلنَّاسُ وَذَٰلِكَ يَوْمٌ مَّشْهُودٌ ﴿١٠٣﴾</vt:lpstr>
      <vt:lpstr> وَمَا نُؤَخِّرُهُۥٓ إِلَّا لِأَجَلٍ مَّعْدُودٍ ﴿١٠٤﴾</vt:lpstr>
      <vt:lpstr> يَوْمَ يَأْتِ لَا تَكَلَّمُ نَفْسٌ إِلَّا بِإِذْنِهِۦ ۚ فَمِنْهُمْ شَقِىٌّ وَسَعِيدٌ ﴿١٠٥﴾ </vt:lpstr>
      <vt:lpstr>فَأَمَّا ٱلَّذِينَ شَقُوا۟ فَفِى ٱلنَّارِ لَهُمْ فِيهَا زَفِيرٌ وَشَهِيقٌ ﴿١٠٦﴾</vt:lpstr>
      <vt:lpstr> خَـٰلِدِينَ فِيهَا مَا دَامَتِ ٱلسَّمَـٰوَٰتُ وَٱلْأَرْضُ إِلَّا مَا شَآءَ رَبُّكَ ۚ إِنَّ رَبَّكَ فَعَّالٌ لِّمَا يُرِيدُ ﴿١٠٧﴾</vt:lpstr>
      <vt:lpstr> وَأَمَّا ٱلَّذِينَ سُعِدُوا۟ فَفِى ٱلْجَنَّةِ خَـٰلِدِينَ فِيهَا مَا دَامَتِ ٱلسَّمَـٰوَٰتُ وَٱلْأَرْضُ إِلَّا مَا شَآءَ رَبُّكَ ۖ عَطَآءً غَيْرَ مَجْذُوذٍ ﴿١٠٨﴾</vt:lpstr>
      <vt:lpstr>فَلَا تَكُ فِى مِرْيَةٍ مِّمَّا يَعْبُدُ هَـٰٓؤُلَآءِ ۚ مَا يَعْبُدُونَ إِلَّا كَمَا يَعْبُدُ ءَابَآؤُهُم مِّن قَبْلُ ۚ وَإِنَّا لَمُوَفُّوهُمْ نَصِيبَهُمْ غَيْرَ مَنقُوصٍ ﴿١٠٩﴾</vt:lpstr>
      <vt:lpstr> وَلَقَدْ ءَاتَيْنَا مُوسَى ٱلْكِتَـٰبَ فَٱخْتُلِفَ فِيهِ ۚ وَلَوْلَا كَلِمَةٌ سَبَقَتْ مِن رَّبِّكَ لَقُضِىَ بَيْنَهُمْ ۚ وَإِنَّهُمْ لَفِى شَكٍّۢ مِّنْهُ مُرِيبٍ ﴿١١٠﴾</vt:lpstr>
      <vt:lpstr> وَإِنَّ كُلًّا لَّمَّا لَيُوَفِّيَنَّهُمْ رَبُّكَ أَعْمَـٰلَهُمْ ۚ إِنَّهُۥ بِمَا يَعْمَلُونَ خَبِيرٌ ﴿١١١﴾ </vt:lpstr>
      <vt:lpstr>فَٱسْتَقِمْ كَمَآ أُمِرْتَ وَمَن تَابَ مَعَكَ وَلَا تَطْغَوْا۟ ۚ إِنَّهُۥ بِمَا تَعْمَلُونَ بَصِيرٌ ﴿١١٢﴾ </vt:lpstr>
      <vt:lpstr>وَلَا تَرْكَنُوٓا۟ إِلَى ٱلَّذِينَ ظَلَمُوا۟ فَتَمَسَّكُمُ ٱلنَّارُ وَمَا لَكُم مِّن دُونِ ٱللَّـهِ مِنْ أَوْلِيَآءَ ثُمَّ لَا تُنصَرُونَ ﴿١١٣﴾</vt:lpstr>
      <vt:lpstr> وَأَقِمِ ٱلصَّلَوٰةَ طَرَفَىِ ٱلنَّهَارِ وَزُلَفًا مِّنَ ٱلَّيْلِ ۚ إِنَّ ٱلْحَسَنَـٰتِ يُذْهِبْنَ ٱلسَّيِّـَٔاتِ ۚ ذَٰلِكَ ذِكْرَىٰ لِلذَّٰكِرِينَ ﴿١١٤﴾</vt:lpstr>
      <vt:lpstr> وَٱصْبِرْ فَإِنَّ ٱللَّـهَ لَا يُضِيعُ أَجْرَ ٱلْمُحْسِنِينَ ﴿١١٥﴾</vt:lpstr>
      <vt:lpstr> فَلَوْلَا كَانَ مِنَ ٱلْقُرُونِ مِن قَبْلِكُمْ أُو۟لُوا۟ بَقِيَّةٍ يَنْهَوْنَ عَنِ ٱلْفَسَادِ فِى ٱلْأَرْضِ إِلَّا قَلِيلًا مِّمَّنْ أَنجَيْنَا مِنْهُمْ ۗ وَٱتَّبَعَ ٱلَّذِينَ ظَلَمُوا۟ مَآ أُتْرِفُوا۟ فِيهِ وَكَانُوا۟ مُجْرِمِينَ ﴿١١٦﴾</vt:lpstr>
      <vt:lpstr> وَمَا كَانَ رَبُّكَ لِيُهْلِكَ ٱلْقُرَىٰ بِظُلْمٍ وَأَهْلُهَا مُصْلِحُونَ ﴿١١٧﴾</vt:lpstr>
      <vt:lpstr>وَلَوْ شَآءَ رَبُّكَ لَجَعَلَ ٱلنَّاسَ أُمَّةً وَٰحِدَةً ۖ وَلَا يَزَالُونَ مُخْتَلِفِينَ ﴿١١٨﴾</vt:lpstr>
      <vt:lpstr> إِلَّا مَن رَّحِمَ رَبُّكَ ۚ وَلِذَٰلِكَ خَلَقَهُمْ ۗ وَتَمَّتْ كَلِمَةُ رَبِّكَ لَأَمْلَأَنَّ جَهَنَّمَ مِنَ ٱلْجِنَّةِ وَٱلنَّاسِ أَجْمَعِينَ ﴿١١٩﴾</vt:lpstr>
      <vt:lpstr> وَكُلًّا نَّقُصُّ عَلَيْكَ مِنْ أَنۢبَآءِ ٱلرُّسُلِ مَا نُثَبِّتُ بِهِۦ فُؤَادَكَ ۚ وَجَآءَكَ فِى هَـٰذِهِ ٱلْحَقُّ وَمَوْعِظَةٌ وَذِكْرَىٰ لِلْمُؤْمِنِينَ ﴿١٢٠﴾</vt:lpstr>
      <vt:lpstr> وَقُل لِّلَّذِينَ لَا يُؤْمِنُونَ ٱعْمَلُوا۟ عَلَىٰ مَكَانَتِكُمْ إِنَّا عَـٰمِلُونَ ﴿١٢١﴾ </vt:lpstr>
      <vt:lpstr>وَٱنتَظِرُوٓا۟ إِنَّا مُنتَظِرُونَ ﴿١٢٢﴾</vt:lpstr>
      <vt:lpstr> وَلِلَّـهِ غَيْبُ ٱلسَّمَـٰوَٰتِ وَٱلْأَرْضِ وَإِلَيْهِ يُرْجَعُ ٱلْأَمْرُ كُلُّهُۥ فَٱعْبُدْهُ وَتَوَكَّلْ عَلَيْهِ ۚ وَمَا رَبُّكَ بِغَـٰفِلٍ عَمَّا تَعْمَلُونَ ﴿١٢٣﴾</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369</cp:revision>
  <dcterms:created xsi:type="dcterms:W3CDTF">2005-07-27T05:58:58Z</dcterms:created>
  <dcterms:modified xsi:type="dcterms:W3CDTF">2020-05-03T20:37:26Z</dcterms:modified>
</cp:coreProperties>
</file>