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33" r:id="rId9"/>
    <p:sldId id="1134" r:id="rId10"/>
    <p:sldId id="1135" r:id="rId11"/>
    <p:sldId id="1104" r:id="rId12"/>
    <p:sldId id="35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howGuides="1">
      <p:cViewPr>
        <p:scale>
          <a:sx n="60" d="100"/>
          <a:sy n="60" d="100"/>
        </p:scale>
        <p:origin x="1517" y="5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الكافرون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Kāfirūn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the faithless)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109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6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لَكُمْ دِينُكُمْ وَلِىَ دِينِ ﴿٦﴾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To you your religion, and to me my religion.’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07268"/>
            <a:ext cx="12192000" cy="669414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109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Kāfirūn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The surah that instructs the Prophet </a:t>
            </a:r>
            <a:r>
              <a:rPr lang="en-US" altLang="en-US" sz="2300" dirty="0" err="1">
                <a:solidFill>
                  <a:srgbClr val="FFFF00"/>
                </a:solidFill>
              </a:rPr>
              <a:t>Muḥammad</a:t>
            </a:r>
            <a:r>
              <a:rPr lang="en-US" altLang="en-US" sz="2300" dirty="0">
                <a:solidFill>
                  <a:srgbClr val="FFFF00"/>
                </a:solidFill>
              </a:rPr>
              <a:t> </a:t>
            </a:r>
            <a:r>
              <a:rPr lang="en-US" altLang="en-US" sz="2300" dirty="0" smtClean="0">
                <a:solidFill>
                  <a:srgbClr val="FFFF00"/>
                </a:solidFill>
              </a:rPr>
              <a:t>(S) to </a:t>
            </a:r>
            <a:r>
              <a:rPr lang="en-US" altLang="en-US" sz="2300" dirty="0">
                <a:solidFill>
                  <a:srgbClr val="FFFF00"/>
                </a:solidFill>
              </a:rPr>
              <a:t>inform The Faithless that the worship of false deities and the worship of One God are not, and can never be, </a:t>
            </a:r>
            <a:r>
              <a:rPr lang="en-US" altLang="en-US" sz="2300" dirty="0" smtClean="0">
                <a:solidFill>
                  <a:srgbClr val="FFFF00"/>
                </a:solidFill>
              </a:rPr>
              <a:t>compatible. </a:t>
            </a:r>
            <a:r>
              <a:rPr lang="en-US" altLang="en-US" sz="2300" dirty="0">
                <a:solidFill>
                  <a:srgbClr val="FFFF00"/>
                </a:solidFill>
              </a:rPr>
              <a:t>The surah tells about some of the idolaters that suggested to the Prophet as a compromise that he should worship their gods for a year and they should worship his for a year. This was the reply</a:t>
            </a:r>
            <a:r>
              <a:rPr lang="en-US" altLang="en-US" sz="2300" dirty="0" smtClean="0">
                <a:solidFill>
                  <a:srgbClr val="FFFF00"/>
                </a:solidFill>
              </a:rPr>
              <a:t>.</a:t>
            </a: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The surah is also known as: The Disbelievers, The Rejecters, The Unbelievers, Those who reject Faith</a:t>
            </a:r>
            <a:r>
              <a:rPr lang="en-US" altLang="en-US" sz="23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This surah is ‘</a:t>
            </a:r>
            <a:r>
              <a:rPr lang="en-US" altLang="en-US" sz="2300" dirty="0" err="1">
                <a:solidFill>
                  <a:srgbClr val="FFFF00"/>
                </a:solidFill>
              </a:rPr>
              <a:t>makki</a:t>
            </a:r>
            <a:r>
              <a:rPr lang="en-US" altLang="en-US" sz="2300" dirty="0">
                <a:solidFill>
                  <a:srgbClr val="FFFF00"/>
                </a:solidFill>
              </a:rPr>
              <a:t>’ and has 6 verses. The Holy Prophet </a:t>
            </a:r>
            <a:r>
              <a:rPr lang="en-US" altLang="en-US" sz="2300" dirty="0" smtClean="0">
                <a:solidFill>
                  <a:srgbClr val="FFFF00"/>
                </a:solidFill>
              </a:rPr>
              <a:t>(S) </a:t>
            </a:r>
            <a:r>
              <a:rPr lang="en-US" altLang="en-US" sz="2300" dirty="0">
                <a:solidFill>
                  <a:srgbClr val="FFFF00"/>
                </a:solidFill>
              </a:rPr>
              <a:t>said that reciting this surah carries the reward of reciting a quarter of the Holy Qur’an. The recitation of this surah drives away </a:t>
            </a:r>
            <a:r>
              <a:rPr lang="en-US" altLang="en-US" sz="2300" dirty="0" err="1">
                <a:solidFill>
                  <a:srgbClr val="FFFF00"/>
                </a:solidFill>
              </a:rPr>
              <a:t>Shaitan</a:t>
            </a:r>
            <a:r>
              <a:rPr lang="en-US" altLang="en-US" sz="2300" dirty="0">
                <a:solidFill>
                  <a:srgbClr val="FFFF00"/>
                </a:solidFill>
              </a:rPr>
              <a:t> and keeps one safe from </a:t>
            </a:r>
            <a:r>
              <a:rPr lang="en-US" altLang="en-US" sz="2300" dirty="0" smtClean="0">
                <a:solidFill>
                  <a:srgbClr val="FFFF00"/>
                </a:solidFill>
              </a:rPr>
              <a:t>Shirk. It </a:t>
            </a:r>
            <a:r>
              <a:rPr lang="en-US" altLang="en-US" sz="2300" dirty="0">
                <a:solidFill>
                  <a:srgbClr val="FFFF00"/>
                </a:solidFill>
              </a:rPr>
              <a:t>is also among the five </a:t>
            </a:r>
            <a:r>
              <a:rPr lang="en-US" altLang="en-US" sz="2300" dirty="0" err="1">
                <a:solidFill>
                  <a:srgbClr val="FFFF00"/>
                </a:solidFill>
              </a:rPr>
              <a:t>surahs</a:t>
            </a:r>
            <a:r>
              <a:rPr lang="en-US" altLang="en-US" sz="2300" dirty="0">
                <a:solidFill>
                  <a:srgbClr val="FFFF00"/>
                </a:solidFill>
              </a:rPr>
              <a:t> that have been recommended to be recited during a journey, the others being surah an-Nasr, at-</a:t>
            </a:r>
            <a:r>
              <a:rPr lang="en-US" altLang="en-US" sz="2300" dirty="0" err="1">
                <a:solidFill>
                  <a:srgbClr val="FFFF00"/>
                </a:solidFill>
              </a:rPr>
              <a:t>Tawhid</a:t>
            </a:r>
            <a:r>
              <a:rPr lang="en-US" altLang="en-US" sz="2300" dirty="0">
                <a:solidFill>
                  <a:srgbClr val="FFFF00"/>
                </a:solidFill>
              </a:rPr>
              <a:t>, al-</a:t>
            </a:r>
            <a:r>
              <a:rPr lang="en-US" altLang="en-US" sz="2300" dirty="0" err="1">
                <a:solidFill>
                  <a:srgbClr val="FFFF00"/>
                </a:solidFill>
              </a:rPr>
              <a:t>Falaq</a:t>
            </a:r>
            <a:r>
              <a:rPr lang="en-US" altLang="en-US" sz="2300" dirty="0">
                <a:solidFill>
                  <a:srgbClr val="FFFF00"/>
                </a:solidFill>
              </a:rPr>
              <a:t> and an-Naas. Reciting surah al-</a:t>
            </a:r>
            <a:r>
              <a:rPr lang="en-US" altLang="en-US" sz="2300" dirty="0" err="1">
                <a:solidFill>
                  <a:srgbClr val="FFFF00"/>
                </a:solidFill>
              </a:rPr>
              <a:t>Kāfirūn</a:t>
            </a:r>
            <a:r>
              <a:rPr lang="en-US" altLang="en-US" sz="2300" dirty="0">
                <a:solidFill>
                  <a:srgbClr val="FFFF00"/>
                </a:solidFill>
              </a:rPr>
              <a:t> and at-</a:t>
            </a:r>
            <a:r>
              <a:rPr lang="en-US" altLang="en-US" sz="2300" dirty="0" err="1">
                <a:solidFill>
                  <a:srgbClr val="FFFF00"/>
                </a:solidFill>
              </a:rPr>
              <a:t>Tawheed</a:t>
            </a:r>
            <a:r>
              <a:rPr lang="en-US" altLang="en-US" sz="2300" dirty="0">
                <a:solidFill>
                  <a:srgbClr val="FFFF00"/>
                </a:solidFill>
              </a:rPr>
              <a:t> in compulsory prayers is a means for forgiveness of sins for the reciter, his parents and his children. If a person dies after reciting this surah, it is as if he has died a martyr. Recitation of this surah before sleeping keeps one safe the whole night</a:t>
            </a:r>
            <a:r>
              <a:rPr lang="en-US" altLang="en-US" sz="23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قُلْ يَـٰٓأَيُّهَا ٱلْكَـٰفِرُونَ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Say, ‘O faithless ones!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لَآ أَعْبُدُ مَا تَعْبُدُونَ ﴿٢﴾ 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 do not worship what you worship,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وَلَآ أَنتُمْ عَـٰبِدُونَ مَآ أَعْبُدُ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do you worship what I worship;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وَلَآ أَنَا۠ عَابِدٌ مَّا عَبَدتُّمْ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will I worship what you have worshiped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وَلَآ أَنتُمْ عَـٰبِدُونَ مَآ أَعْبُدُ ﴿٥﴾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will you worship what I worship.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Kāfirūn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11354</TotalTime>
  <Words>475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قُلْ يَـٰٓأَيُّهَا ٱلْكَـٰفِرُونَ ﴿١﴾</vt:lpstr>
      <vt:lpstr> لَآ أَعْبُدُ مَا تَعْبُدُونَ ﴿٢﴾ </vt:lpstr>
      <vt:lpstr>وَلَآ أَنتُمْ عَـٰبِدُونَ مَآ أَعْبُدُ ﴿٣﴾</vt:lpstr>
      <vt:lpstr> وَلَآ أَنَا۠ عَابِدٌ مَّا عَبَدتُّمْ ﴿٤﴾</vt:lpstr>
      <vt:lpstr> وَلَآ أَنتُمْ عَـٰبِدُونَ مَآ أَعْبُدُ ﴿٥﴾</vt:lpstr>
      <vt:lpstr> لَكُمْ دِينُكُمْ وَلِىَ دِينِ ﴿٦﴾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888</cp:revision>
  <dcterms:created xsi:type="dcterms:W3CDTF">2005-07-27T05:58:58Z</dcterms:created>
  <dcterms:modified xsi:type="dcterms:W3CDTF">2020-05-23T03:06:29Z</dcterms:modified>
</cp:coreProperties>
</file>