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354" r:id="rId2"/>
    <p:sldId id="1074" r:id="rId3"/>
    <p:sldId id="1129" r:id="rId4"/>
    <p:sldId id="766" r:id="rId5"/>
    <p:sldId id="1130" r:id="rId6"/>
    <p:sldId id="1131" r:id="rId7"/>
    <p:sldId id="1132" r:id="rId8"/>
    <p:sldId id="1133" r:id="rId9"/>
    <p:sldId id="1134" r:id="rId10"/>
    <p:sldId id="1135" r:id="rId11"/>
    <p:sldId id="1136" r:id="rId12"/>
    <p:sldId id="1104" r:id="rId13"/>
    <p:sldId id="353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 showGuides="1">
      <p:cViewPr varScale="1">
        <p:scale>
          <a:sx n="83" d="100"/>
          <a:sy n="83" d="100"/>
        </p:scale>
        <p:origin x="653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31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FB2DA-2DB0-4902-BF29-6178C8F12731}" type="datetimeFigureOut">
              <a:rPr lang="en-US" smtClean="0"/>
              <a:t>23/05/2020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18BA8-729A-4A1A-A10C-1EA9550D9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2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ABE72-BCAF-46D7-B7D3-25953FEBAA8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618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B0D39-27C3-43B3-A1B2-2576C8780AF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874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009D4-2482-44BA-BD70-E6926F7ACD7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645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C391-230A-4C75-A95E-BD681A3E988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821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9952-A64B-4123-B9F3-513F28A56A1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547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2091E-2B50-44CD-A438-55995C535E6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82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A5AF6-A73A-4597-AAC5-03679945185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248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4B729-27E6-45CF-B133-0D7085EBE9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181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E1367-BC26-4FB2-995E-6C45998B998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144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DCF08-895D-48D0-8554-DCCB32D92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211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48A0-D49B-44A2-8E35-74F78817953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499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9125" y="811074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CACF3B-0E3D-463E-9C8D-41F0FF224CB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319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Arial" panose="020B0604020202020204" pitchFamily="34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Arial" panose="020B0604020202020204" pitchFamily="34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Arial" panose="020B0604020202020204" pitchFamily="34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panose="020B0604020202020204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AutoShape 2"/>
          <p:cNvSpPr>
            <a:spLocks noChangeArrowheads="1"/>
          </p:cNvSpPr>
          <p:nvPr/>
        </p:nvSpPr>
        <p:spPr bwMode="auto">
          <a:xfrm>
            <a:off x="551384" y="740698"/>
            <a:ext cx="11089232" cy="528059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solidFill>
                <a:schemeClr val="bg1"/>
              </a:solidFill>
              <a:cs typeface="Simplified Arabic" panose="02020603050405020304" pitchFamily="18" charset="-78"/>
            </a:endParaRP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1271464" y="952267"/>
            <a:ext cx="9643538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9600" b="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سورة </a:t>
            </a:r>
            <a:r>
              <a:rPr lang="ar-SA" altLang="en-US" sz="9600" b="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الماعون </a:t>
            </a:r>
            <a:endParaRPr lang="ar-SA" altLang="en-US" sz="9600" b="0" dirty="0" smtClean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7200" dirty="0" err="1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Súráh</a:t>
            </a:r>
            <a:r>
              <a:rPr lang="en-GB" altLang="en-US" sz="7200" dirty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</a:t>
            </a:r>
            <a:r>
              <a:rPr lang="en-GB" altLang="en-US" sz="72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al-</a:t>
            </a:r>
            <a:r>
              <a:rPr lang="en-GB" altLang="en-US" sz="7200" dirty="0" err="1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Māʿūn</a:t>
            </a:r>
            <a:r>
              <a:rPr lang="en-GB" altLang="en-US" sz="72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 </a:t>
            </a:r>
            <a:endParaRPr lang="en-GB" altLang="en-US" sz="7200" dirty="0" smtClean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(</a:t>
            </a:r>
            <a:r>
              <a:rPr lang="en-US" altLang="en-US" sz="6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aid)</a:t>
            </a:r>
            <a:endParaRPr lang="en-GB" altLang="en-US" sz="6000" dirty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err="1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Súráh</a:t>
            </a:r>
            <a:r>
              <a:rPr lang="en-GB" altLang="en-US" sz="4000" dirty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# </a:t>
            </a: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107</a:t>
            </a:r>
            <a:endParaRPr lang="en-GB" altLang="en-US" sz="4000" dirty="0" smtClean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Verses # </a:t>
            </a: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7</a:t>
            </a:r>
            <a:endParaRPr lang="en-US" altLang="en-US" sz="7200" dirty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ٱلَّذِينَ هُمْ يُرَآءُونَ ﴿٦﴾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those who show off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Māʿūn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1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وَيَمْنَعُونَ ٱلْمَاعُونَ ﴿٧﴾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but deny aid.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Māʿūn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90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3512" y="1412878"/>
            <a:ext cx="8710736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اَللَّهُمَّ صَلِّ عَلَى مُحَمَّدٍ وَ آلِ مُحَمَّد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1953" y="3886200"/>
            <a:ext cx="8964613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O Allah send Your blessings on Muhammad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the family of Muhammad.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Māʿūn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/>
          <p:cNvSpPr>
            <a:spLocks noChangeArrowheads="1"/>
          </p:cNvSpPr>
          <p:nvPr/>
        </p:nvSpPr>
        <p:spPr bwMode="auto">
          <a:xfrm>
            <a:off x="542383" y="1052736"/>
            <a:ext cx="11107234" cy="5112568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solidFill>
                <a:schemeClr val="bg1"/>
              </a:solidFill>
              <a:cs typeface="Simplified Arabic" panose="02020603050405020304" pitchFamily="18" charset="-78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3149600"/>
            <a:ext cx="7772400" cy="1143000"/>
          </a:xfrm>
          <a:noFill/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Please recite  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Surat al-</a:t>
            </a:r>
            <a:r>
              <a:rPr lang="en-US" altLang="en-US" b="1" dirty="0" err="1">
                <a:solidFill>
                  <a:srgbClr val="FFFF00"/>
                </a:solidFill>
                <a:latin typeface="Trebuchet MS" panose="020B0603020202020204" pitchFamily="34" charset="0"/>
              </a:rPr>
              <a:t>Fatihah</a:t>
            </a: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for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ALL MARHUMEEN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endParaRPr lang="en-GB" altLang="en-US" b="1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260648"/>
            <a:ext cx="12192000" cy="6740307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FF00"/>
                </a:solidFill>
              </a:rPr>
              <a:t>Chapter </a:t>
            </a:r>
            <a:r>
              <a:rPr lang="en-US" altLang="en-US" sz="2800" dirty="0" smtClean="0">
                <a:solidFill>
                  <a:srgbClr val="FFFF00"/>
                </a:solidFill>
              </a:rPr>
              <a:t>107  </a:t>
            </a:r>
            <a:r>
              <a:rPr lang="en-US" altLang="en-US" sz="2800" dirty="0">
                <a:solidFill>
                  <a:srgbClr val="FFFF00"/>
                </a:solidFill>
              </a:rPr>
              <a:t>- </a:t>
            </a:r>
            <a:r>
              <a:rPr lang="en-US" altLang="en-US" sz="2800" dirty="0" err="1">
                <a:solidFill>
                  <a:srgbClr val="FFFF00"/>
                </a:solidFill>
              </a:rPr>
              <a:t>Súrah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smtClean="0">
                <a:solidFill>
                  <a:srgbClr val="FFFF00"/>
                </a:solidFill>
              </a:rPr>
              <a:t>al-</a:t>
            </a:r>
            <a:r>
              <a:rPr lang="en-US" altLang="en-US" sz="2800" dirty="0" err="1" smtClean="0">
                <a:solidFill>
                  <a:srgbClr val="FFFF00"/>
                </a:solidFill>
              </a:rPr>
              <a:t>Māʿūn</a:t>
            </a:r>
            <a:endParaRPr lang="en-US" altLang="en-US" sz="2800" dirty="0" smtClean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100" dirty="0" smtClean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The surah that chastises as irreligious and mean all those who withhold from the helpless and needy of the most basic forms of Aid. It takes its name from , in which “the aid” (al-</a:t>
            </a:r>
            <a:r>
              <a:rPr lang="en-US" altLang="en-US" sz="2400" dirty="0" err="1">
                <a:solidFill>
                  <a:srgbClr val="FFFF00"/>
                </a:solidFill>
              </a:rPr>
              <a:t>māʿūn</a:t>
            </a:r>
            <a:r>
              <a:rPr lang="en-US" altLang="en-US" sz="2400" dirty="0">
                <a:solidFill>
                  <a:srgbClr val="FFFF00"/>
                </a:solidFill>
              </a:rPr>
              <a:t>) occurs. The surah describes some characteristics of a person who denies the Judgement.«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1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The surah is also known as: Alms, Almsgiving, Charity, Common Kindnesses, Helping Others, Needs, </a:t>
            </a:r>
            <a:r>
              <a:rPr lang="en-US" altLang="en-US" sz="2400" dirty="0" err="1">
                <a:solidFill>
                  <a:srgbClr val="FFFF00"/>
                </a:solidFill>
              </a:rPr>
              <a:t>Neighbourly</a:t>
            </a:r>
            <a:r>
              <a:rPr lang="en-US" altLang="en-US" sz="2400" dirty="0">
                <a:solidFill>
                  <a:srgbClr val="FFFF00"/>
                </a:solidFill>
              </a:rPr>
              <a:t> Needs, The </a:t>
            </a:r>
            <a:r>
              <a:rPr lang="en-US" altLang="en-US" sz="2400" dirty="0" err="1">
                <a:solidFill>
                  <a:srgbClr val="FFFF00"/>
                </a:solidFill>
              </a:rPr>
              <a:t>Neighbourly</a:t>
            </a:r>
            <a:r>
              <a:rPr lang="en-US" altLang="en-US" sz="2400" dirty="0">
                <a:solidFill>
                  <a:srgbClr val="FFFF00"/>
                </a:solidFill>
              </a:rPr>
              <a:t> Assistance, Things of Common </a:t>
            </a:r>
            <a:r>
              <a:rPr lang="en-US" altLang="en-US" sz="2400" dirty="0" smtClean="0">
                <a:solidFill>
                  <a:srgbClr val="FFFF00"/>
                </a:solidFill>
              </a:rPr>
              <a:t>Use.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1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This surah was revealed in </a:t>
            </a:r>
            <a:r>
              <a:rPr lang="en-US" altLang="en-US" sz="2400" dirty="0" smtClean="0">
                <a:solidFill>
                  <a:srgbClr val="FFFF00"/>
                </a:solidFill>
              </a:rPr>
              <a:t>Makkah. </a:t>
            </a:r>
            <a:r>
              <a:rPr lang="en-US" altLang="en-US" sz="2400" dirty="0">
                <a:solidFill>
                  <a:srgbClr val="FFFF00"/>
                </a:solidFill>
              </a:rPr>
              <a:t>It is narrated from Imam Muhammad al-</a:t>
            </a:r>
            <a:r>
              <a:rPr lang="en-US" altLang="en-US" sz="2400" dirty="0" err="1">
                <a:solidFill>
                  <a:srgbClr val="FFFF00"/>
                </a:solidFill>
              </a:rPr>
              <a:t>Baqir</a:t>
            </a: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r>
              <a:rPr lang="en-US" altLang="en-US" sz="2400" dirty="0" smtClean="0">
                <a:solidFill>
                  <a:srgbClr val="FFFF00"/>
                </a:solidFill>
              </a:rPr>
              <a:t>(</a:t>
            </a:r>
            <a:r>
              <a:rPr lang="en-US" altLang="en-US" sz="2400" dirty="0">
                <a:solidFill>
                  <a:srgbClr val="FFFF00"/>
                </a:solidFill>
              </a:rPr>
              <a:t>A</a:t>
            </a:r>
            <a:r>
              <a:rPr lang="en-US" altLang="en-US" sz="2400" dirty="0" smtClean="0">
                <a:solidFill>
                  <a:srgbClr val="FFFF00"/>
                </a:solidFill>
              </a:rPr>
              <a:t>) </a:t>
            </a:r>
            <a:r>
              <a:rPr lang="en-US" altLang="en-US" sz="2400" dirty="0">
                <a:solidFill>
                  <a:srgbClr val="FFFF00"/>
                </a:solidFill>
              </a:rPr>
              <a:t>that if a person recites this surah in any of his prayers, then they will be </a:t>
            </a:r>
            <a:r>
              <a:rPr lang="en-US" altLang="en-US" sz="2400" dirty="0" smtClean="0">
                <a:solidFill>
                  <a:srgbClr val="FFFF00"/>
                </a:solidFill>
              </a:rPr>
              <a:t>accepted. The </a:t>
            </a:r>
            <a:r>
              <a:rPr lang="en-US" altLang="en-US" sz="2400" dirty="0">
                <a:solidFill>
                  <a:srgbClr val="FFFF00"/>
                </a:solidFill>
              </a:rPr>
              <a:t>sins of those who recite this surah are forgiven. If recited a hundred times after the </a:t>
            </a:r>
            <a:r>
              <a:rPr lang="en-US" altLang="en-US" sz="2400" dirty="0" err="1">
                <a:solidFill>
                  <a:srgbClr val="FFFF00"/>
                </a:solidFill>
              </a:rPr>
              <a:t>Fajr</a:t>
            </a:r>
            <a:r>
              <a:rPr lang="en-US" altLang="en-US" sz="2400" dirty="0">
                <a:solidFill>
                  <a:srgbClr val="FFFF00"/>
                </a:solidFill>
              </a:rPr>
              <a:t> prayers, one remains safe until the next day’s </a:t>
            </a:r>
            <a:r>
              <a:rPr lang="en-US" altLang="en-US" sz="2400" dirty="0" err="1">
                <a:solidFill>
                  <a:srgbClr val="FFFF00"/>
                </a:solidFill>
              </a:rPr>
              <a:t>Fajr</a:t>
            </a:r>
            <a:r>
              <a:rPr lang="en-US" altLang="en-US" sz="2400" dirty="0">
                <a:solidFill>
                  <a:srgbClr val="FFFF00"/>
                </a:solidFill>
              </a:rPr>
              <a:t> time. Imam </a:t>
            </a:r>
            <a:r>
              <a:rPr lang="en-US" altLang="en-US" sz="2400" dirty="0" err="1">
                <a:solidFill>
                  <a:srgbClr val="FFFF00"/>
                </a:solidFill>
              </a:rPr>
              <a:t>Ja’far</a:t>
            </a:r>
            <a:r>
              <a:rPr lang="en-US" altLang="en-US" sz="2400" dirty="0">
                <a:solidFill>
                  <a:srgbClr val="FFFF00"/>
                </a:solidFill>
              </a:rPr>
              <a:t> as-</a:t>
            </a:r>
            <a:r>
              <a:rPr lang="en-US" altLang="en-US" sz="2400" dirty="0" err="1">
                <a:solidFill>
                  <a:srgbClr val="FFFF00"/>
                </a:solidFill>
              </a:rPr>
              <a:t>Sadiq</a:t>
            </a: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r>
              <a:rPr lang="en-US" altLang="en-US" sz="2400" dirty="0" smtClean="0">
                <a:solidFill>
                  <a:srgbClr val="FFFF00"/>
                </a:solidFill>
              </a:rPr>
              <a:t>(A) </a:t>
            </a:r>
            <a:r>
              <a:rPr lang="en-US" altLang="en-US" sz="2400" dirty="0">
                <a:solidFill>
                  <a:srgbClr val="FFFF00"/>
                </a:solidFill>
              </a:rPr>
              <a:t>said that if a person recites surah al-</a:t>
            </a:r>
            <a:r>
              <a:rPr lang="en-US" altLang="en-US" sz="2400" dirty="0" err="1">
                <a:solidFill>
                  <a:srgbClr val="FFFF00"/>
                </a:solidFill>
              </a:rPr>
              <a:t>Maa’un</a:t>
            </a: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</a:rPr>
              <a:t>fourty</a:t>
            </a:r>
            <a:r>
              <a:rPr lang="en-US" altLang="en-US" sz="2400" dirty="0">
                <a:solidFill>
                  <a:srgbClr val="FFFF00"/>
                </a:solidFill>
              </a:rPr>
              <a:t>-one times every day, he and his family will remain free from being </a:t>
            </a:r>
            <a:r>
              <a:rPr lang="en-US" altLang="en-US" sz="2400" dirty="0" smtClean="0">
                <a:solidFill>
                  <a:srgbClr val="FFFF00"/>
                </a:solidFill>
              </a:rPr>
              <a:t>dependent </a:t>
            </a:r>
            <a:r>
              <a:rPr lang="en-US" altLang="en-US" sz="2400" dirty="0">
                <a:solidFill>
                  <a:srgbClr val="FFFF00"/>
                </a:solidFill>
              </a:rPr>
              <a:t>on others for their sustenance. (It is recommended that </a:t>
            </a:r>
            <a:r>
              <a:rPr lang="en-US" altLang="en-US" sz="2400" dirty="0" err="1">
                <a:solidFill>
                  <a:srgbClr val="FFFF00"/>
                </a:solidFill>
              </a:rPr>
              <a:t>salawaat</a:t>
            </a:r>
            <a:r>
              <a:rPr lang="en-US" altLang="en-US" sz="2400" dirty="0">
                <a:solidFill>
                  <a:srgbClr val="FFFF00"/>
                </a:solidFill>
              </a:rPr>
              <a:t> should also be recited after the first and last ten times</a:t>
            </a:r>
            <a:r>
              <a:rPr lang="en-US" altLang="en-US" sz="2400" dirty="0" smtClean="0">
                <a:solidFill>
                  <a:srgbClr val="FFFF00"/>
                </a:solidFill>
              </a:rPr>
              <a:t>)</a:t>
            </a:r>
            <a:endParaRPr lang="en-US" altLang="en-US" sz="2400" dirty="0">
              <a:solidFill>
                <a:srgbClr val="FFFF00"/>
              </a:solidFill>
            </a:endParaRP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Māʿūn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3512" y="1412878"/>
            <a:ext cx="8710736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اَللَّهُمَّ صَلِّ عَلَى مُحَمَّدٍ وَ آلِ مُحَمَّد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1953" y="3886200"/>
            <a:ext cx="8964613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O Allah send Your blessings on Muhammad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the family of Muhammad.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Māʿūn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6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Māʿūn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412878"/>
            <a:ext cx="77724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بِسْمِ اللهِ الرَّحْمنِ الرَّحِيمِ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577" y="3886200"/>
            <a:ext cx="9732967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 the name of Allah </a:t>
            </a:r>
            <a:endParaRPr lang="en-US" altLang="en-US" sz="32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200" dirty="0" smtClean="0">
                <a:latin typeface="Calibri" panose="020F0502020204030204" pitchFamily="34" charset="0"/>
              </a:rPr>
              <a:t>the </a:t>
            </a:r>
            <a:r>
              <a:rPr lang="en-US" altLang="en-US" sz="3200" dirty="0">
                <a:latin typeface="Calibri" panose="020F0502020204030204" pitchFamily="34" charset="0"/>
              </a:rPr>
              <a:t>All-beneficent, the All-merciful.</a:t>
            </a:r>
          </a:p>
        </p:txBody>
      </p:sp>
    </p:spTree>
    <p:extLst>
      <p:ext uri="{BB962C8B-B14F-4D97-AF65-F5344CB8AC3E}">
        <p14:creationId xmlns:p14="http://schemas.microsoft.com/office/powerpoint/2010/main" val="119146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أَرَءَيْتَ ٱلَّذِى يُكَذِّبُ بِٱلدِّينِ ﴿١﴾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Did you see him who denies the Retribution?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Māʿūn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فَذَٰلِكَ ٱلَّذِى يَدُعُّ ٱلْيَتِيمَ ﴿٢﴾ 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That is the one who drives away the orphan,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Māʿūn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1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وَلَا يَحُضُّ عَلَىٰ طَعَامِ ٱلْمِسْكِينِ ﴿٣﴾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does not urge the feeding of the needy.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Māʿūn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6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فَوَيْلٌ لِّلْمُصَلِّينَ ﴿٤﴾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Woe to them who pray,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Māʿūn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14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ٱلَّذِينَ هُمْ عَن صَلَاتِهِمْ سَاهُونَ ﴿٥﴾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—those who are heedless of their prayers,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Māʿūn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31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madan">
  <a:themeElements>
    <a:clrScheme name="Default Design 14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amadan" id="{68211E4D-6D3C-4BAD-B43A-4C008CCCE099}" vid="{6F245041-EF16-4D15-BF38-936EE785D5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11334</TotalTime>
  <Words>461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Arabic Typesetting</vt:lpstr>
      <vt:lpstr>Arial</vt:lpstr>
      <vt:lpstr>Calibri</vt:lpstr>
      <vt:lpstr>Simplified Arabic</vt:lpstr>
      <vt:lpstr>Traditional Arabic</vt:lpstr>
      <vt:lpstr>Trebuchet MS</vt:lpstr>
      <vt:lpstr>Ramadan</vt:lpstr>
      <vt:lpstr>PowerPoint Presentation</vt:lpstr>
      <vt:lpstr>PowerPoint Presentation</vt:lpstr>
      <vt:lpstr>اَللَّهُمَّ صَلِّ عَلَى مُحَمَّدٍ وَ آلِ مُحَمَّد</vt:lpstr>
      <vt:lpstr>بِسْمِ اللهِ الرَّحْمنِ الرَّحِيمِ</vt:lpstr>
      <vt:lpstr>أَرَءَيْتَ ٱلَّذِى يُكَذِّبُ بِٱلدِّينِ ﴿١﴾</vt:lpstr>
      <vt:lpstr> فَذَٰلِكَ ٱلَّذِى يَدُعُّ ٱلْيَتِيمَ ﴿٢﴾ </vt:lpstr>
      <vt:lpstr>وَلَا يَحُضُّ عَلَىٰ طَعَامِ ٱلْمِسْكِينِ ﴿٣﴾</vt:lpstr>
      <vt:lpstr> فَوَيْلٌ لِّلْمُصَلِّينَ ﴿٤﴾</vt:lpstr>
      <vt:lpstr> ٱلَّذِينَ هُمْ عَن صَلَاتِهِمْ سَاهُونَ ﴿٥﴾</vt:lpstr>
      <vt:lpstr> ٱلَّذِينَ هُمْ يُرَآءُونَ ﴿٦﴾</vt:lpstr>
      <vt:lpstr> وَيَمْنَعُونَ ٱلْمَاعُونَ ﴿٧﴾</vt:lpstr>
      <vt:lpstr>اَللَّهُمَّ صَلِّ عَلَى مُحَمَّدٍ وَ آلِ مُحَمَّد</vt:lpstr>
      <vt:lpstr>Please recite   Surat al-Fatihah for ALL MARHUMEEN </vt:lpstr>
    </vt:vector>
  </TitlesOfParts>
  <Company>DOHMS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يس</dc:title>
  <dc:creator>Rehan Ali Lotlikar</dc:creator>
  <cp:lastModifiedBy>Rehan Ali Lotlikar</cp:lastModifiedBy>
  <cp:revision>882</cp:revision>
  <dcterms:created xsi:type="dcterms:W3CDTF">2005-07-27T05:58:58Z</dcterms:created>
  <dcterms:modified xsi:type="dcterms:W3CDTF">2020-05-23T02:44:08Z</dcterms:modified>
</cp:coreProperties>
</file>