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354" r:id="rId2"/>
    <p:sldId id="1074" r:id="rId3"/>
    <p:sldId id="1129" r:id="rId4"/>
    <p:sldId id="766" r:id="rId5"/>
    <p:sldId id="1130" r:id="rId6"/>
    <p:sldId id="1131" r:id="rId7"/>
    <p:sldId id="1132" r:id="rId8"/>
    <p:sldId id="1133" r:id="rId9"/>
    <p:sldId id="1104" r:id="rId10"/>
    <p:sldId id="353" r:id="rId1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4660"/>
  </p:normalViewPr>
  <p:slideViewPr>
    <p:cSldViewPr showGuides="1">
      <p:cViewPr varScale="1">
        <p:scale>
          <a:sx n="83" d="100"/>
          <a:sy n="83" d="100"/>
        </p:scale>
        <p:origin x="653" y="7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23/05/2020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a:solidFill>
                  <a:srgbClr val="FFFF00"/>
                </a:solidFill>
                <a:latin typeface="Arabic Typesetting" panose="03020402040406030203" pitchFamily="66" charset="-78"/>
                <a:cs typeface="Arabic Typesetting" panose="03020402040406030203" pitchFamily="66" charset="-78"/>
              </a:rPr>
              <a:t>قريش </a:t>
            </a:r>
            <a:endParaRPr lang="ar-SA" altLang="en-US" sz="9600" b="0" dirty="0" smtClean="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Quraysh  </a:t>
            </a:r>
            <a:endParaRPr lang="en-GB" altLang="en-US" sz="72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err="1" smtClean="0">
                <a:solidFill>
                  <a:srgbClr val="FFFF00"/>
                </a:solidFill>
                <a:latin typeface="Trebuchet MS" panose="020B0603020202020204" pitchFamily="34" charset="0"/>
                <a:cs typeface="Traditional Arabic" panose="02020603050405020304" pitchFamily="18" charset="-78"/>
              </a:rPr>
              <a:t>quraysh</a:t>
            </a:r>
            <a:r>
              <a:rPr lang="en-US" altLang="en-US" sz="6000" dirty="0" smtClean="0">
                <a:solidFill>
                  <a:srgbClr val="FFFF00"/>
                </a:solidFill>
                <a:latin typeface="Trebuchet MS" panose="020B0603020202020204" pitchFamily="34" charset="0"/>
                <a:cs typeface="Traditional Arabic" panose="02020603050405020304" pitchFamily="18" charset="-78"/>
              </a:rPr>
              <a:t>)</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106</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4</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83631"/>
            <a:ext cx="12192000" cy="6401753"/>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106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Quraysh</a:t>
            </a:r>
            <a:endParaRPr lang="en-US" altLang="en-US" sz="2800" dirty="0" smtClean="0">
              <a:solidFill>
                <a:srgbClr val="FFFF00"/>
              </a:solidFill>
            </a:endParaRPr>
          </a:p>
          <a:p>
            <a:pPr algn="ctr">
              <a:spcBef>
                <a:spcPct val="0"/>
              </a:spcBef>
              <a:buFontTx/>
              <a:buNone/>
            </a:pPr>
            <a:endParaRPr lang="en-US" altLang="en-US" sz="2200" dirty="0" smtClean="0">
              <a:solidFill>
                <a:srgbClr val="FFFF00"/>
              </a:solidFill>
            </a:endParaRPr>
          </a:p>
          <a:p>
            <a:pPr algn="ctr">
              <a:spcBef>
                <a:spcPct val="0"/>
              </a:spcBef>
              <a:buFontTx/>
              <a:buNone/>
            </a:pPr>
            <a:r>
              <a:rPr lang="en-US" altLang="en-US" sz="2400" dirty="0">
                <a:solidFill>
                  <a:srgbClr val="FFFF00"/>
                </a:solidFill>
              </a:rPr>
              <a:t>The surah that admonishes the first recipients of the Quran, the Meccan tribe of Quraysh, to give thanks to the One God alone who had long bequeathed to them, in their desert surroundings, abundant provision and security. It takes its name from , which mentions the Quraysh, the tribe to which the Prophet </a:t>
            </a:r>
            <a:r>
              <a:rPr lang="en-US" altLang="en-US" sz="2400" dirty="0" err="1">
                <a:solidFill>
                  <a:srgbClr val="FFFF00"/>
                </a:solidFill>
              </a:rPr>
              <a:t>Muḥammad</a:t>
            </a:r>
            <a:r>
              <a:rPr lang="en-US" altLang="en-US" sz="2400" dirty="0">
                <a:solidFill>
                  <a:srgbClr val="FFFF00"/>
                </a:solidFill>
              </a:rPr>
              <a:t> </a:t>
            </a:r>
            <a:r>
              <a:rPr lang="en-US" altLang="en-US" sz="2400" dirty="0" smtClean="0">
                <a:solidFill>
                  <a:srgbClr val="FFFF00"/>
                </a:solidFill>
              </a:rPr>
              <a:t>(S) belonged.</a:t>
            </a:r>
            <a:endParaRPr lang="en-US" altLang="en-US" sz="2400" dirty="0">
              <a:solidFill>
                <a:srgbClr val="FFFF00"/>
              </a:solidFill>
            </a:endParaRPr>
          </a:p>
          <a:p>
            <a:pPr algn="ctr">
              <a:spcBef>
                <a:spcPct val="0"/>
              </a:spcBef>
              <a:buFontTx/>
              <a:buNone/>
            </a:pPr>
            <a:endParaRPr lang="en-US" altLang="en-US" sz="1200" dirty="0">
              <a:solidFill>
                <a:srgbClr val="FFFF00"/>
              </a:solidFill>
            </a:endParaRPr>
          </a:p>
          <a:p>
            <a:pPr algn="ctr">
              <a:spcBef>
                <a:spcPct val="0"/>
              </a:spcBef>
              <a:buFontTx/>
              <a:buNone/>
            </a:pPr>
            <a:r>
              <a:rPr lang="en-US" altLang="en-US" sz="2400" dirty="0">
                <a:solidFill>
                  <a:srgbClr val="FFFF00"/>
                </a:solidFill>
              </a:rPr>
              <a:t>The surah is also known as: </a:t>
            </a:r>
            <a:r>
              <a:rPr lang="en-US" altLang="en-US" sz="2400" dirty="0" err="1">
                <a:solidFill>
                  <a:srgbClr val="FFFF00"/>
                </a:solidFill>
              </a:rPr>
              <a:t>Koraish</a:t>
            </a:r>
            <a:r>
              <a:rPr lang="en-US" altLang="en-US" sz="2400" dirty="0">
                <a:solidFill>
                  <a:srgbClr val="FFFF00"/>
                </a:solidFill>
              </a:rPr>
              <a:t>, The </a:t>
            </a:r>
            <a:r>
              <a:rPr lang="en-US" altLang="en-US" sz="2400" dirty="0" err="1">
                <a:solidFill>
                  <a:srgbClr val="FFFF00"/>
                </a:solidFill>
              </a:rPr>
              <a:t>Quraish</a:t>
            </a:r>
            <a:r>
              <a:rPr lang="en-US" altLang="en-US" sz="2400" dirty="0">
                <a:solidFill>
                  <a:srgbClr val="FFFF00"/>
                </a:solidFill>
              </a:rPr>
              <a:t>, The </a:t>
            </a:r>
            <a:r>
              <a:rPr lang="en-US" altLang="en-US" sz="2400" dirty="0" err="1">
                <a:solidFill>
                  <a:srgbClr val="FFFF00"/>
                </a:solidFill>
              </a:rPr>
              <a:t>Quraish</a:t>
            </a:r>
            <a:r>
              <a:rPr lang="en-US" altLang="en-US" sz="2400" dirty="0">
                <a:solidFill>
                  <a:srgbClr val="FFFF00"/>
                </a:solidFill>
              </a:rPr>
              <a:t> (Custodians of the Ka’ba), The Tribe of Quraysh</a:t>
            </a:r>
            <a:r>
              <a:rPr lang="en-US" altLang="en-US" sz="2400" dirty="0" smtClean="0">
                <a:solidFill>
                  <a:srgbClr val="FFFF00"/>
                </a:solidFill>
              </a:rPr>
              <a:t>.</a:t>
            </a:r>
          </a:p>
          <a:p>
            <a:pPr algn="ctr">
              <a:spcBef>
                <a:spcPct val="0"/>
              </a:spcBef>
              <a:buFontTx/>
              <a:buNone/>
            </a:pPr>
            <a:endParaRPr lang="en-US" altLang="en-US" sz="1200" dirty="0">
              <a:solidFill>
                <a:srgbClr val="FFFF00"/>
              </a:solidFill>
            </a:endParaRPr>
          </a:p>
          <a:p>
            <a:pPr algn="ctr">
              <a:spcBef>
                <a:spcPct val="0"/>
              </a:spcBef>
              <a:buFontTx/>
              <a:buNone/>
            </a:pPr>
            <a:r>
              <a:rPr lang="en-US" altLang="en-US" sz="2400" dirty="0">
                <a:solidFill>
                  <a:srgbClr val="FFFF00"/>
                </a:solidFill>
              </a:rPr>
              <a:t>This surah </a:t>
            </a:r>
            <a:r>
              <a:rPr lang="en-US" altLang="en-US" sz="2400" dirty="0" smtClean="0">
                <a:solidFill>
                  <a:srgbClr val="FFFF00"/>
                </a:solidFill>
              </a:rPr>
              <a:t>was </a:t>
            </a:r>
            <a:r>
              <a:rPr lang="en-US" altLang="en-US" sz="2400" dirty="0">
                <a:solidFill>
                  <a:srgbClr val="FFFF00"/>
                </a:solidFill>
              </a:rPr>
              <a:t>revealed in Makkah. The Holy Prophet </a:t>
            </a:r>
            <a:r>
              <a:rPr lang="en-US" altLang="en-US" sz="2400" dirty="0" smtClean="0">
                <a:solidFill>
                  <a:srgbClr val="FFFF00"/>
                </a:solidFill>
              </a:rPr>
              <a:t>(S) </a:t>
            </a:r>
            <a:r>
              <a:rPr lang="en-US" altLang="en-US" sz="2400" dirty="0">
                <a:solidFill>
                  <a:srgbClr val="FFFF00"/>
                </a:solidFill>
              </a:rPr>
              <a:t>said that the one who recites this surah will get the reward of ten times the number of people performing </a:t>
            </a:r>
            <a:r>
              <a:rPr lang="en-US" altLang="en-US" sz="2400" dirty="0" err="1">
                <a:solidFill>
                  <a:srgbClr val="FFFF00"/>
                </a:solidFill>
              </a:rPr>
              <a:t>Tawaaf</a:t>
            </a:r>
            <a:r>
              <a:rPr lang="en-US" altLang="en-US" sz="2400" dirty="0">
                <a:solidFill>
                  <a:srgbClr val="FFFF00"/>
                </a:solidFill>
              </a:rPr>
              <a:t> and </a:t>
            </a:r>
            <a:r>
              <a:rPr lang="en-US" altLang="en-US" sz="2400" dirty="0" err="1">
                <a:solidFill>
                  <a:srgbClr val="FFFF00"/>
                </a:solidFill>
              </a:rPr>
              <a:t>I’tekaaf</a:t>
            </a:r>
            <a:r>
              <a:rPr lang="en-US" altLang="en-US" sz="2400" dirty="0">
                <a:solidFill>
                  <a:srgbClr val="FFFF00"/>
                </a:solidFill>
              </a:rPr>
              <a:t>. </a:t>
            </a:r>
            <a:r>
              <a:rPr lang="en-US" altLang="en-US" sz="2400" dirty="0" smtClean="0">
                <a:solidFill>
                  <a:srgbClr val="FFFF00"/>
                </a:solidFill>
              </a:rPr>
              <a:t> The </a:t>
            </a:r>
            <a:r>
              <a:rPr lang="en-US" altLang="en-US" sz="2400" dirty="0">
                <a:solidFill>
                  <a:srgbClr val="FFFF00"/>
                </a:solidFill>
              </a:rPr>
              <a:t>recitation of surah al-Feel and al-Quraysh in the compulsory prayers carries great reward. </a:t>
            </a:r>
            <a:r>
              <a:rPr lang="en-US" altLang="en-US" sz="2400" dirty="0">
                <a:solidFill>
                  <a:srgbClr val="FFFF00"/>
                </a:solidFill>
              </a:rPr>
              <a:t>If this surah is recited on food, its ill effects are removed. Those with heart conditions should recite this surah and then gently blow into some drinking water and drink it. </a:t>
            </a:r>
            <a:r>
              <a:rPr lang="en-US" altLang="en-US" sz="2400" dirty="0">
                <a:solidFill>
                  <a:srgbClr val="FFFF00"/>
                </a:solidFill>
              </a:rPr>
              <a:t>If a poor person recites this surah before sunrise, Allah (s.w.t.) will make it easy for him to get his sustenance</a:t>
            </a:r>
            <a:r>
              <a:rPr lang="en-US" altLang="en-US" sz="2400" dirty="0" smtClean="0">
                <a:solidFill>
                  <a:srgbClr val="FFFF00"/>
                </a:solidFill>
              </a:rPr>
              <a:t>.</a:t>
            </a:r>
            <a:endParaRPr lang="en-US" altLang="en-US" sz="24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Quraysh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5173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Quraysh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88694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Quraysh</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بِسْمِ اللهِ الرَّحْمنِ الرَّحِيمِ</a:t>
            </a:r>
            <a:endParaRPr lang="en-US" altLang="en-US" sz="88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لِإِيلَـٰفِ قُرَيْشٍ ﴿١﴾</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gratitude] for </a:t>
            </a:r>
            <a:r>
              <a:rPr lang="en-US" altLang="en-US" sz="3200" dirty="0" smtClean="0">
                <a:latin typeface="Calibri" panose="020F0502020204030204" pitchFamily="34" charset="0"/>
              </a:rPr>
              <a:t>solidarity </a:t>
            </a:r>
            <a:r>
              <a:rPr lang="en-US" altLang="en-US" sz="3200" dirty="0">
                <a:latin typeface="Calibri" panose="020F0502020204030204" pitchFamily="34" charset="0"/>
              </a:rPr>
              <a:t>among the Quraysh,</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Quraysh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35920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إِۦلَـٰفِهِمْ رِحْلَةَ ٱلشِّتَآءِ وَٱلصَّيْفِ ﴿٢﴾</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their solidarity during winter and summer journeys,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Quraysh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21178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فَلْيَعْبُدُوا۟ رَبَّ هَـٰذَا ٱلْبَيْتِ ﴿٣﴾</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let them worship the Lord of this House,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Quraysh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78642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ٱلَّذِىٓ أَطْعَمَهُم مِّن جُوعٍ وَءَامَنَهُم مِّنْ خَوْفٍۭ ﴿٤﴾</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 has fed them [and saved them] from hunger,</a:t>
            </a:r>
          </a:p>
          <a:p>
            <a:pPr>
              <a:lnSpc>
                <a:spcPct val="90000"/>
              </a:lnSpc>
            </a:pPr>
            <a:r>
              <a:rPr lang="en-US" altLang="en-US" sz="3200">
                <a:latin typeface="Calibri" panose="020F0502020204030204" pitchFamily="34" charset="0"/>
              </a:rPr>
              <a:t>and secured them from fear.</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Quraysh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11324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Quraysh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98983635"/>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11327</TotalTime>
  <Words>410</Words>
  <Application>Microsoft Office PowerPoint</Application>
  <PresentationFormat>Widescreen</PresentationFormat>
  <Paragraphs>39</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لِإِيلَـٰفِ قُرَيْشٍ ﴿١﴾</vt:lpstr>
      <vt:lpstr> إِۦلَـٰفِهِمْ رِحْلَةَ ٱلشِّتَآءِ وَٱلصَّيْفِ ﴿٢﴾</vt:lpstr>
      <vt:lpstr> فَلْيَعْبُدُوا۟ رَبَّ هَـٰذَا ٱلْبَيْتِ ﴿٣﴾</vt:lpstr>
      <vt:lpstr> ٱلَّذِىٓ أَطْعَمَهُم مِّن جُوعٍ وَءَامَنَهُم مِّنْ خَوْفٍۭ ﴿٤﴾</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880</cp:revision>
  <dcterms:created xsi:type="dcterms:W3CDTF">2005-07-27T05:58:58Z</dcterms:created>
  <dcterms:modified xsi:type="dcterms:W3CDTF">2020-05-23T02:35:23Z</dcterms:modified>
</cp:coreProperties>
</file>