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54" r:id="rId2"/>
    <p:sldId id="1074" r:id="rId3"/>
    <p:sldId id="1129" r:id="rId4"/>
    <p:sldId id="766" r:id="rId5"/>
    <p:sldId id="1130" r:id="rId6"/>
    <p:sldId id="1131" r:id="rId7"/>
    <p:sldId id="1132" r:id="rId8"/>
    <p:sldId id="1133" r:id="rId9"/>
    <p:sldId id="1134" r:id="rId10"/>
    <p:sldId id="1104" r:id="rId11"/>
    <p:sldId id="353"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الفيل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Fīl</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elephant</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105</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83631"/>
            <a:ext cx="12192000" cy="640175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105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Fīl</a:t>
            </a:r>
            <a:endParaRPr lang="en-US" altLang="en-US" sz="2800" dirty="0" smtClean="0">
              <a:solidFill>
                <a:srgbClr val="FFFF00"/>
              </a:solidFill>
            </a:endParaRPr>
          </a:p>
          <a:p>
            <a:pPr algn="ctr">
              <a:spcBef>
                <a:spcPct val="0"/>
              </a:spcBef>
              <a:buFontTx/>
              <a:buNone/>
            </a:pPr>
            <a:endParaRPr lang="en-US" altLang="en-US" sz="2200" dirty="0" smtClean="0">
              <a:solidFill>
                <a:srgbClr val="FFFF00"/>
              </a:solidFill>
            </a:endParaRPr>
          </a:p>
          <a:p>
            <a:pPr algn="ctr">
              <a:spcBef>
                <a:spcPct val="0"/>
              </a:spcBef>
              <a:buFontTx/>
              <a:buNone/>
            </a:pPr>
            <a:r>
              <a:rPr lang="en-US" altLang="en-US" sz="2400" dirty="0">
                <a:solidFill>
                  <a:srgbClr val="FFFF00"/>
                </a:solidFill>
              </a:rPr>
              <a:t>The surah that tells of the destruction of the armed force that came to be known as the company of The Elephant, after the animal they intended to use to destroy the </a:t>
            </a:r>
            <a:r>
              <a:rPr lang="en-US" altLang="en-US" sz="2400" dirty="0" err="1">
                <a:solidFill>
                  <a:srgbClr val="FFFF00"/>
                </a:solidFill>
              </a:rPr>
              <a:t>Kaʿbah</a:t>
            </a:r>
            <a:r>
              <a:rPr lang="en-US" altLang="en-US" sz="2400" dirty="0">
                <a:solidFill>
                  <a:srgbClr val="FFFF00"/>
                </a:solidFill>
              </a:rPr>
              <a:t>, in the generation before the advent of Islam. This surah is a reference to events that happened in 570 CE, the year of the Prophet </a:t>
            </a:r>
            <a:r>
              <a:rPr lang="en-US" altLang="en-US" sz="2400" dirty="0" err="1">
                <a:solidFill>
                  <a:srgbClr val="FFFF00"/>
                </a:solidFill>
              </a:rPr>
              <a:t>Muḥammads</a:t>
            </a:r>
            <a:r>
              <a:rPr lang="en-US" altLang="en-US" sz="2400" dirty="0">
                <a:solidFill>
                  <a:srgbClr val="FFFF00"/>
                </a:solidFill>
              </a:rPr>
              <a:t> </a:t>
            </a:r>
            <a:r>
              <a:rPr lang="en-US" altLang="en-US" sz="2400" dirty="0" smtClean="0">
                <a:solidFill>
                  <a:srgbClr val="FFFF00"/>
                </a:solidFill>
              </a:rPr>
              <a:t>(S) birth</a:t>
            </a:r>
            <a:r>
              <a:rPr lang="en-US" altLang="en-US" sz="2400" dirty="0">
                <a:solidFill>
                  <a:srgbClr val="FFFF00"/>
                </a:solidFill>
              </a:rPr>
              <a:t>. It takes its name from “the elephant” (al-</a:t>
            </a:r>
            <a:r>
              <a:rPr lang="en-US" altLang="en-US" sz="2400" dirty="0" err="1">
                <a:solidFill>
                  <a:srgbClr val="FFFF00"/>
                </a:solidFill>
              </a:rPr>
              <a:t>fīl</a:t>
            </a:r>
            <a:r>
              <a:rPr lang="en-US" altLang="en-US" sz="2400" dirty="0">
                <a:solidFill>
                  <a:srgbClr val="FFFF00"/>
                </a:solidFill>
              </a:rPr>
              <a:t>) mentioned in , which refers to the force dispatched by </a:t>
            </a:r>
            <a:r>
              <a:rPr lang="en-US" altLang="en-US" sz="2400" dirty="0" err="1">
                <a:solidFill>
                  <a:srgbClr val="FFFF00"/>
                </a:solidFill>
              </a:rPr>
              <a:t>Abrahah</a:t>
            </a:r>
            <a:r>
              <a:rPr lang="en-US" altLang="en-US" sz="2400" dirty="0">
                <a:solidFill>
                  <a:srgbClr val="FFFF00"/>
                </a:solidFill>
              </a:rPr>
              <a:t> (a Christian ruler of Yemen) to Mecca, that is “the men of the elephant” (</a:t>
            </a:r>
            <a:r>
              <a:rPr lang="en-US" altLang="en-US" sz="2400" dirty="0" err="1">
                <a:solidFill>
                  <a:srgbClr val="FFFF00"/>
                </a:solidFill>
              </a:rPr>
              <a:t>aṣḥāb</a:t>
            </a:r>
            <a:r>
              <a:rPr lang="en-US" altLang="en-US" sz="2400" dirty="0">
                <a:solidFill>
                  <a:srgbClr val="FFFF00"/>
                </a:solidFill>
              </a:rPr>
              <a:t> al-</a:t>
            </a:r>
            <a:r>
              <a:rPr lang="en-US" altLang="en-US" sz="2400" dirty="0" err="1">
                <a:solidFill>
                  <a:srgbClr val="FFFF00"/>
                </a:solidFill>
              </a:rPr>
              <a:t>fīl</a:t>
            </a:r>
            <a:r>
              <a:rPr lang="en-US" altLang="en-US" sz="2400" dirty="0">
                <a:solidFill>
                  <a:srgbClr val="FFFF00"/>
                </a:solidFill>
              </a:rPr>
              <a:t>). The destruction of this army is cited here to encourage </a:t>
            </a:r>
            <a:r>
              <a:rPr lang="en-US" altLang="en-US" sz="2400" dirty="0">
                <a:solidFill>
                  <a:srgbClr val="FFFF00"/>
                </a:solidFill>
              </a:rPr>
              <a:t>the believers and warn the disbelievers</a:t>
            </a:r>
            <a:r>
              <a:rPr lang="en-US" altLang="en-US" sz="2400" dirty="0">
                <a:solidFill>
                  <a:srgbClr val="FFFF00"/>
                </a:solidFill>
              </a:rPr>
              <a:t>.</a:t>
            </a:r>
          </a:p>
          <a:p>
            <a:pPr algn="ctr">
              <a:spcBef>
                <a:spcPct val="0"/>
              </a:spcBef>
              <a:buFontTx/>
              <a:buNone/>
            </a:pPr>
            <a:r>
              <a:rPr lang="en-US" altLang="en-US" sz="2400" dirty="0">
                <a:solidFill>
                  <a:srgbClr val="FFFF00"/>
                </a:solidFill>
              </a:rPr>
              <a:t>This is a ‘</a:t>
            </a:r>
            <a:r>
              <a:rPr lang="en-US" altLang="en-US" sz="2400" dirty="0" err="1">
                <a:solidFill>
                  <a:srgbClr val="FFFF00"/>
                </a:solidFill>
              </a:rPr>
              <a:t>makki</a:t>
            </a:r>
            <a:r>
              <a:rPr lang="en-US" altLang="en-US" sz="2400" dirty="0">
                <a:solidFill>
                  <a:srgbClr val="FFFF00"/>
                </a:solidFill>
              </a:rPr>
              <a:t>’ </a:t>
            </a:r>
            <a:r>
              <a:rPr lang="en-US" altLang="en-US" sz="2400" dirty="0" smtClean="0">
                <a:solidFill>
                  <a:srgbClr val="FFFF00"/>
                </a:solidFill>
              </a:rPr>
              <a:t>surah. </a:t>
            </a:r>
            <a:r>
              <a:rPr lang="en-US" altLang="en-US" sz="2400" dirty="0">
                <a:solidFill>
                  <a:srgbClr val="FFFF00"/>
                </a:solidFill>
              </a:rPr>
              <a:t>It is narrated from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that </a:t>
            </a:r>
            <a:r>
              <a:rPr lang="en-US" altLang="en-US" sz="2400" dirty="0">
                <a:solidFill>
                  <a:srgbClr val="FFFF00"/>
                </a:solidFill>
              </a:rPr>
              <a:t>whoever recites this surah in his </a:t>
            </a:r>
            <a:r>
              <a:rPr lang="en-US" altLang="en-US" sz="2400" dirty="0" err="1">
                <a:solidFill>
                  <a:srgbClr val="FFFF00"/>
                </a:solidFill>
              </a:rPr>
              <a:t>faraa’idh</a:t>
            </a:r>
            <a:r>
              <a:rPr lang="en-US" altLang="en-US" sz="2400" dirty="0">
                <a:solidFill>
                  <a:srgbClr val="FFFF00"/>
                </a:solidFill>
              </a:rPr>
              <a:t> prayers, the mountains will bear witness on the Day of Judgement that he prayed and he will be taken to Jannah on the command of Allah (s.w.t.).</a:t>
            </a:r>
          </a:p>
          <a:p>
            <a:pPr algn="ctr">
              <a:spcBef>
                <a:spcPct val="0"/>
              </a:spcBef>
              <a:buFontTx/>
              <a:buNone/>
            </a:pPr>
            <a:r>
              <a:rPr lang="en-US" altLang="en-US" sz="2400" dirty="0">
                <a:solidFill>
                  <a:srgbClr val="FFFF00"/>
                </a:solidFill>
              </a:rPr>
              <a:t>	The person who recites this surah is kept safe from his enemies and has his difficulties and problems solved quickly. </a:t>
            </a:r>
            <a:r>
              <a:rPr lang="en-US" altLang="en-US" sz="2400" dirty="0">
                <a:solidFill>
                  <a:srgbClr val="FFFF00"/>
                </a:solidFill>
              </a:rPr>
              <a:t>Recitation of this surah is also helpful in remaining safe from evil tyrant rulers</a:t>
            </a:r>
            <a:r>
              <a:rPr lang="en-US" altLang="en-US" sz="24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أَلَمْ تَرَ كَيْفَ فَعَلَ رَبُّكَ بِأَصْحَـٰبِ ٱلْفِيلِ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how your Lord</a:t>
            </a:r>
          </a:p>
          <a:p>
            <a:pPr>
              <a:lnSpc>
                <a:spcPct val="90000"/>
              </a:lnSpc>
            </a:pPr>
            <a:r>
              <a:rPr lang="en-US" altLang="en-US" sz="3200" dirty="0">
                <a:latin typeface="Calibri" panose="020F0502020204030204" pitchFamily="34" charset="0"/>
              </a:rPr>
              <a:t>dealt with the Men of the Elephant?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أَلَمْ يَجْعَلْ كَيْدَهُمْ فِى تَضْلِيلٍ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He not make their stratagems go awry,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0454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وَأَرْسَلَ عَلَيْهِمْ طَيْرًا أَبَابِيلَ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send against them flocks of birds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5423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تَرْمِيهِم بِحِجَارَةٍ مِّن سِجِّيلٍ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pelting them with stones of shale,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367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فَجَعَلَهُمْ كَعَصْفٍ مَّأْكُولٍۭ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making them like chewed-up straw?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Fīl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5899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11324</TotalTime>
  <Words>450</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أَلَمْ تَرَ كَيْفَ فَعَلَ رَبُّكَ بِأَصْحَـٰبِ ٱلْفِيلِ ﴿١﴾</vt:lpstr>
      <vt:lpstr> أَلَمْ يَجْعَلْ كَيْدَهُمْ فِى تَضْلِيلٍ ﴿٢﴾</vt:lpstr>
      <vt:lpstr> وَأَرْسَلَ عَلَيْهِمْ طَيْرًا أَبَابِيلَ ﴿٣﴾</vt:lpstr>
      <vt:lpstr> تَرْمِيهِم بِحِجَارَةٍ مِّن سِجِّيلٍ ﴿٤﴾</vt:lpstr>
      <vt:lpstr> فَجَعَلَهُمْ كَعَصْفٍ مَّأْكُولٍۭ ﴿٥﴾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878</cp:revision>
  <dcterms:created xsi:type="dcterms:W3CDTF">2005-07-27T05:58:58Z</dcterms:created>
  <dcterms:modified xsi:type="dcterms:W3CDTF">2020-05-23T02:29:37Z</dcterms:modified>
</cp:coreProperties>
</file>