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354" r:id="rId2"/>
    <p:sldId id="1074" r:id="rId3"/>
    <p:sldId id="1129" r:id="rId4"/>
    <p:sldId id="766" r:id="rId5"/>
    <p:sldId id="1130" r:id="rId6"/>
    <p:sldId id="1131" r:id="rId7"/>
    <p:sldId id="1132" r:id="rId8"/>
    <p:sldId id="1104" r:id="rId9"/>
    <p:sldId id="353"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العصر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ʿAṣr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time)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103</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a:solidFill>
                  <a:srgbClr val="FFFF00"/>
                </a:solidFill>
                <a:latin typeface="Trebuchet MS" panose="020B0603020202020204" pitchFamily="34" charset="0"/>
                <a:cs typeface="Traditional Arabic" panose="02020603050405020304" pitchFamily="18" charset="-78"/>
              </a:rPr>
              <a:t>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879"/>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103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ʿAṣr</a:t>
            </a:r>
            <a:endParaRPr lang="en-US" altLang="en-US" sz="2800" dirty="0" smtClean="0">
              <a:solidFill>
                <a:srgbClr val="FFFF00"/>
              </a:solidFill>
            </a:endParaRPr>
          </a:p>
          <a:p>
            <a:pPr algn="ctr">
              <a:spcBef>
                <a:spcPct val="0"/>
              </a:spcBef>
              <a:buFontTx/>
              <a:buNone/>
            </a:pPr>
            <a:endParaRPr lang="en-US" altLang="en-US" sz="2200" dirty="0" smtClean="0">
              <a:solidFill>
                <a:srgbClr val="FFFF00"/>
              </a:solidFill>
            </a:endParaRPr>
          </a:p>
          <a:p>
            <a:pPr algn="ctr">
              <a:spcBef>
                <a:spcPct val="0"/>
              </a:spcBef>
              <a:buFontTx/>
              <a:buNone/>
            </a:pPr>
            <a:r>
              <a:rPr lang="en-US" altLang="en-US" sz="2400" dirty="0">
                <a:solidFill>
                  <a:srgbClr val="FFFF00"/>
                </a:solidFill>
              </a:rPr>
              <a:t>The surah that opens with the oath of the Divine One swearing by the decline of Time and humankind’s absolute loss of every single thing but righteousness, truth, patience, and faith. It takes its name from the phrase “by time” (</a:t>
            </a:r>
            <a:r>
              <a:rPr lang="en-US" altLang="en-US" sz="2400" dirty="0" err="1">
                <a:solidFill>
                  <a:srgbClr val="FFFF00"/>
                </a:solidFill>
              </a:rPr>
              <a:t>wal</a:t>
            </a:r>
            <a:r>
              <a:rPr lang="en-US" altLang="en-US" sz="2400" dirty="0">
                <a:solidFill>
                  <a:srgbClr val="FFFF00"/>
                </a:solidFill>
              </a:rPr>
              <a:t>- </a:t>
            </a:r>
            <a:r>
              <a:rPr lang="en-US" altLang="en-US" sz="2400" dirty="0" err="1">
                <a:solidFill>
                  <a:srgbClr val="FFFF00"/>
                </a:solidFill>
              </a:rPr>
              <a:t>ʿāṣr</a:t>
            </a:r>
            <a:r>
              <a:rPr lang="en-US" altLang="en-US" sz="2400" dirty="0">
                <a:solidFill>
                  <a:srgbClr val="FFFF00"/>
                </a:solidFill>
              </a:rPr>
              <a:t>) as mentioned in . The surah shows the way to salvation. The image of a declining day suggests the stage in the day, or in life, when only a short while is left for those wishing to make up for lost time</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a:solidFill>
                  <a:srgbClr val="FFFF00"/>
                </a:solidFill>
              </a:rPr>
              <a:t>The surah is also known as: Afternoon, The Decline of Time, The Declining Day, The Epoch, The Late Afternoon, Time and Age, Time through the Ages</a:t>
            </a:r>
            <a:r>
              <a:rPr lang="en-US" altLang="en-US" sz="2400" dirty="0" smtClean="0">
                <a:solidFill>
                  <a:srgbClr val="FFFF00"/>
                </a:solidFill>
              </a:rPr>
              <a:t>.</a:t>
            </a: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smtClean="0">
                <a:solidFill>
                  <a:srgbClr val="FFFF00"/>
                </a:solidFill>
              </a:rPr>
              <a:t>This is a </a:t>
            </a:r>
            <a:r>
              <a:rPr lang="en-US" altLang="en-US" sz="2400" dirty="0">
                <a:solidFill>
                  <a:srgbClr val="FFFF00"/>
                </a:solidFill>
              </a:rPr>
              <a:t>‘</a:t>
            </a:r>
            <a:r>
              <a:rPr lang="en-US" altLang="en-US" sz="2400" dirty="0" err="1">
                <a:solidFill>
                  <a:srgbClr val="FFFF00"/>
                </a:solidFill>
              </a:rPr>
              <a:t>makki</a:t>
            </a:r>
            <a:r>
              <a:rPr lang="en-US" altLang="en-US" sz="2400" dirty="0">
                <a:solidFill>
                  <a:srgbClr val="FFFF00"/>
                </a:solidFill>
              </a:rPr>
              <a:t>’ surah.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has said that the person who recites this surah in his recommended prayers will have a shining face on the Day of </a:t>
            </a:r>
            <a:r>
              <a:rPr lang="en-US" altLang="en-US" sz="2400" dirty="0" smtClean="0">
                <a:solidFill>
                  <a:srgbClr val="FFFF00"/>
                </a:solidFill>
              </a:rPr>
              <a:t>Judgement. The </a:t>
            </a:r>
            <a:r>
              <a:rPr lang="en-US" altLang="en-US" sz="2400" dirty="0">
                <a:solidFill>
                  <a:srgbClr val="FFFF00"/>
                </a:solidFill>
              </a:rPr>
              <a:t>one who recites this surah will be patient in adversity and will be counted from among the people of truth. If this surah is written after ‘</a:t>
            </a:r>
            <a:r>
              <a:rPr lang="en-US" altLang="en-US" sz="2400" dirty="0" err="1">
                <a:solidFill>
                  <a:srgbClr val="FFFF00"/>
                </a:solidFill>
              </a:rPr>
              <a:t>Isha</a:t>
            </a:r>
            <a:r>
              <a:rPr lang="en-US" altLang="en-US" sz="2400" dirty="0">
                <a:solidFill>
                  <a:srgbClr val="FFFF00"/>
                </a:solidFill>
              </a:rPr>
              <a:t> prayers and kept, it will be a safety from the tyrant ruler in whose presence one is brought.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وَٱلْعَصْرِ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ٱلْإِنسَـٰنَ لَفِى خُسْرٍ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man is in loss,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418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إِلَّا ٱلَّذِينَ ءَامَنُوا۟ وَعَمِلُوا۟ ٱلصَّـٰلِحَـٰتِ وَتَوَاصَوْا۟ بِٱلْحَقِّ وَتَوَاصَوْا۟ بِٱلصَّبْرِ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deeds,</a:t>
            </a:r>
          </a:p>
          <a:p>
            <a:pPr>
              <a:lnSpc>
                <a:spcPct val="90000"/>
              </a:lnSpc>
            </a:pPr>
            <a:r>
              <a:rPr lang="en-US" altLang="en-US" sz="3200" dirty="0">
                <a:latin typeface="Calibri" panose="020F0502020204030204" pitchFamily="34" charset="0"/>
              </a:rPr>
              <a:t>and enjoin one another to [follow] the truth,</a:t>
            </a:r>
          </a:p>
          <a:p>
            <a:pPr>
              <a:lnSpc>
                <a:spcPct val="90000"/>
              </a:lnSpc>
            </a:pPr>
            <a:r>
              <a:rPr lang="en-US" altLang="en-US" sz="3200" dirty="0">
                <a:latin typeface="Calibri" panose="020F0502020204030204" pitchFamily="34" charset="0"/>
              </a:rPr>
              <a:t>and enjoin one another to patience.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3273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11314</TotalTime>
  <Words>406</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وَٱلْعَصْرِ ﴿١﴾</vt:lpstr>
      <vt:lpstr> إِنَّ ٱلْإِنسَـٰنَ لَفِى خُسْرٍ ﴿٢﴾</vt:lpstr>
      <vt:lpstr> إِلَّا ٱلَّذِينَ ءَامَنُوا۟ وَعَمِلُوا۟ ٱلصَّـٰلِحَـٰتِ وَتَوَاصَوْا۟ بِٱلْحَقِّ وَتَوَاصَوْا۟ بِٱلصَّبْرِ ﴿٣﴾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875</cp:revision>
  <dcterms:created xsi:type="dcterms:W3CDTF">2005-07-27T05:58:58Z</dcterms:created>
  <dcterms:modified xsi:type="dcterms:W3CDTF">2020-05-23T02:09:26Z</dcterms:modified>
</cp:coreProperties>
</file>