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04" r:id="rId17"/>
    <p:sldId id="353"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34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العاديات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ʿĀdiyāt</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chargers)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ٱلْإِنسَـٰنَ لِرَبِّهِۦ لَكَنُودٌ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man is ungrateful to his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047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وَإِنَّهُۥ عَلَىٰ ذَٰلِكَ لَشَهِيدٌ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he is [himself] witness to that!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4393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وَإِنَّهُۥ لِحُبِّ ٱلْخَيْرِ لَشَدِيدٌ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indeed avid in the love of wealth.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995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أَفَلَا يَعْلَمُ إِذَا بُعْثِرَ مَا فِى ٱلْقُبُورِ ﴿٩﴾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he not know,</a:t>
            </a:r>
          </a:p>
          <a:p>
            <a:pPr>
              <a:lnSpc>
                <a:spcPct val="90000"/>
              </a:lnSpc>
            </a:pPr>
            <a:r>
              <a:rPr lang="en-US" altLang="en-US" sz="3200" dirty="0">
                <a:latin typeface="Calibri" panose="020F0502020204030204" pitchFamily="34" charset="0"/>
              </a:rPr>
              <a:t>when what is in the graves is turned over,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541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وَحُصِّلَ مَا فِى ٱلصُّدُورِ ﴿١٠﴾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what is in the breasts is divulged,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829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إِنَّ رَبَّهُم بِهِمْ يَوْمَئِذٍ لَّخَبِيرٌۢ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their Lord</a:t>
            </a:r>
          </a:p>
          <a:p>
            <a:pPr>
              <a:lnSpc>
                <a:spcPct val="90000"/>
              </a:lnSpc>
            </a:pPr>
            <a:r>
              <a:rPr lang="en-US" altLang="en-US" sz="3200" dirty="0">
                <a:latin typeface="Calibri" panose="020F0502020204030204" pitchFamily="34" charset="0"/>
              </a:rPr>
              <a:t>will be best aware of them on that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042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1127"/>
            <a:ext cx="12192000" cy="65094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100</a:t>
            </a:r>
            <a:r>
              <a:rPr lang="en-US" altLang="en-US" sz="2800" dirty="0" smtClean="0">
                <a:solidFill>
                  <a:srgbClr val="FFFF00"/>
                </a:solidFill>
              </a:rPr>
              <a:t>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ʿĀdiyāt</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500" dirty="0">
                <a:solidFill>
                  <a:srgbClr val="FFFF00"/>
                </a:solidFill>
              </a:rPr>
              <a:t>T</a:t>
            </a:r>
            <a:r>
              <a:rPr lang="en-US" altLang="en-US" sz="2200" dirty="0">
                <a:solidFill>
                  <a:srgbClr val="FFFF00"/>
                </a:solidFill>
              </a:rPr>
              <a:t>he surah that opens with the mention of galloping war steeds that it calls The Chargers, whose very hoofs strike sparks upon the rocky earth as they carry their riders furiously into the midst of the fray </a:t>
            </a:r>
            <a:r>
              <a:rPr lang="en-US" altLang="en-US" sz="2200" dirty="0" smtClean="0">
                <a:solidFill>
                  <a:srgbClr val="FFFF00"/>
                </a:solidFill>
              </a:rPr>
              <a:t>life. </a:t>
            </a:r>
            <a:r>
              <a:rPr lang="en-US" altLang="en-US" sz="2200" dirty="0">
                <a:solidFill>
                  <a:srgbClr val="FFFF00"/>
                </a:solidFill>
              </a:rPr>
              <a:t>The surah touch upon Gods swearing by the warhorses He has subjected to man’s use that man is ungrateful and misguided</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2200" dirty="0">
              <a:solidFill>
                <a:srgbClr val="FFFF00"/>
              </a:solidFill>
            </a:endParaRPr>
          </a:p>
          <a:p>
            <a:pPr algn="ctr">
              <a:spcBef>
                <a:spcPct val="0"/>
              </a:spcBef>
              <a:buFontTx/>
              <a:buNone/>
            </a:pPr>
            <a:r>
              <a:rPr lang="en-US" altLang="en-US" sz="2200" dirty="0">
                <a:solidFill>
                  <a:srgbClr val="FFFF00"/>
                </a:solidFill>
              </a:rPr>
              <a:t>The surah is also known as: Snorting Steeds, The Charging Mares, The Charging Steeds, The War Steeds, Those That Run, Those Who Run</a:t>
            </a:r>
            <a:r>
              <a:rPr lang="en-US" altLang="en-US" sz="2200" dirty="0" smtClean="0">
                <a:solidFill>
                  <a:srgbClr val="FFFF00"/>
                </a:solidFill>
              </a:rPr>
              <a:t>.</a:t>
            </a:r>
          </a:p>
          <a:p>
            <a:pPr algn="ctr">
              <a:spcBef>
                <a:spcPct val="0"/>
              </a:spcBef>
              <a:buFontTx/>
              <a:buNone/>
            </a:pPr>
            <a:endParaRPr lang="en-US" altLang="en-US" sz="2200" dirty="0">
              <a:solidFill>
                <a:srgbClr val="FFFF00"/>
              </a:solidFill>
            </a:endParaRPr>
          </a:p>
          <a:p>
            <a:pPr algn="ctr">
              <a:spcBef>
                <a:spcPct val="0"/>
              </a:spcBef>
              <a:buFontTx/>
              <a:buNone/>
            </a:pPr>
            <a:r>
              <a:rPr lang="en-US" altLang="en-US" sz="2200" dirty="0" smtClean="0">
                <a:solidFill>
                  <a:srgbClr val="FFFF00"/>
                </a:solidFill>
              </a:rPr>
              <a:t>This </a:t>
            </a:r>
            <a:r>
              <a:rPr lang="en-US" altLang="en-US" sz="2200" dirty="0">
                <a:solidFill>
                  <a:srgbClr val="FFFF00"/>
                </a:solidFill>
              </a:rPr>
              <a:t>surah </a:t>
            </a:r>
            <a:r>
              <a:rPr lang="en-US" altLang="en-US" sz="2200" dirty="0" smtClean="0">
                <a:solidFill>
                  <a:srgbClr val="FFFF00"/>
                </a:solidFill>
              </a:rPr>
              <a:t>was </a:t>
            </a:r>
            <a:r>
              <a:rPr lang="en-US" altLang="en-US" sz="2200" dirty="0">
                <a:solidFill>
                  <a:srgbClr val="FFFF00"/>
                </a:solidFill>
              </a:rPr>
              <a:t>revealed in Makkah. In a tradition from the Holy Prophet </a:t>
            </a:r>
            <a:r>
              <a:rPr lang="en-US" altLang="en-US" sz="2200" dirty="0" smtClean="0">
                <a:solidFill>
                  <a:srgbClr val="FFFF00"/>
                </a:solidFill>
              </a:rPr>
              <a:t>(S) </a:t>
            </a:r>
            <a:r>
              <a:rPr lang="en-US" altLang="en-US" sz="2200" dirty="0">
                <a:solidFill>
                  <a:srgbClr val="FFFF00"/>
                </a:solidFill>
              </a:rPr>
              <a:t>it is said that the reward for reciting this surah is equivalent to ten times the number who are present in ‘</a:t>
            </a:r>
            <a:r>
              <a:rPr lang="en-US" altLang="en-US" sz="2200" dirty="0" err="1">
                <a:solidFill>
                  <a:srgbClr val="FFFF00"/>
                </a:solidFill>
              </a:rPr>
              <a:t>Arafah</a:t>
            </a:r>
            <a:r>
              <a:rPr lang="en-US" altLang="en-US" sz="2200" dirty="0">
                <a:solidFill>
                  <a:srgbClr val="FFFF00"/>
                </a:solidFill>
              </a:rPr>
              <a:t> and </a:t>
            </a:r>
            <a:r>
              <a:rPr lang="en-US" altLang="en-US" sz="2200" dirty="0" err="1">
                <a:solidFill>
                  <a:srgbClr val="FFFF00"/>
                </a:solidFill>
              </a:rPr>
              <a:t>Muzdalifa</a:t>
            </a:r>
            <a:r>
              <a:rPr lang="en-US" altLang="en-US" sz="2200" dirty="0">
                <a:solidFill>
                  <a:srgbClr val="FFFF00"/>
                </a:solidFill>
              </a:rPr>
              <a:t> at the time of </a:t>
            </a:r>
            <a:r>
              <a:rPr lang="en-US" altLang="en-US" sz="2200" dirty="0" smtClean="0">
                <a:solidFill>
                  <a:srgbClr val="FFFF00"/>
                </a:solidFill>
              </a:rPr>
              <a:t>Hajj.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said that those people who recite surah al-‘</a:t>
            </a:r>
            <a:r>
              <a:rPr lang="en-US" altLang="en-US" sz="2200" dirty="0" err="1">
                <a:solidFill>
                  <a:srgbClr val="FFFF00"/>
                </a:solidFill>
              </a:rPr>
              <a:t>Aadiyaat</a:t>
            </a:r>
            <a:r>
              <a:rPr lang="en-US" altLang="en-US" sz="2200" dirty="0">
                <a:solidFill>
                  <a:srgbClr val="FFFF00"/>
                </a:solidFill>
              </a:rPr>
              <a:t> everyday will be counted from the companions of </a:t>
            </a:r>
            <a:r>
              <a:rPr lang="en-US" altLang="en-US" sz="2200" dirty="0" err="1">
                <a:solidFill>
                  <a:srgbClr val="FFFF00"/>
                </a:solidFill>
              </a:rPr>
              <a:t>Ameerul</a:t>
            </a:r>
            <a:r>
              <a:rPr lang="en-US" altLang="en-US" sz="2200" dirty="0">
                <a:solidFill>
                  <a:srgbClr val="FFFF00"/>
                </a:solidFill>
              </a:rPr>
              <a:t> </a:t>
            </a:r>
            <a:r>
              <a:rPr lang="en-US" altLang="en-US" sz="2200" dirty="0" err="1">
                <a:solidFill>
                  <a:srgbClr val="FFFF00"/>
                </a:solidFill>
              </a:rPr>
              <a:t>Mu’mineen</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and it has also been narrated that reciting this surah daily carries the reward of reciting the entire Qur’an. If a person has many creditors, recitation of this surah will help clear his </a:t>
            </a:r>
            <a:r>
              <a:rPr lang="en-US" altLang="en-US" sz="2200" dirty="0" smtClean="0">
                <a:solidFill>
                  <a:srgbClr val="FFFF00"/>
                </a:solidFill>
              </a:rPr>
              <a:t>debts. If </a:t>
            </a:r>
            <a:r>
              <a:rPr lang="en-US" altLang="en-US" sz="2200" dirty="0">
                <a:solidFill>
                  <a:srgbClr val="FFFF00"/>
                </a:solidFill>
              </a:rPr>
              <a:t>recited by a person in fear, this surah brings him to safety; if recited by a hungry person, it helps in his finding sustenance; if recited by a thirsty person, his thirst will be quenched</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وَٱلْعَـٰدِيَـٰتِ ضَبْحًا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snorting chargers,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فَٱلْمُورِيَـٰتِ قَدْحًا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strikers of sparks [with their hoofs],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187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فَٱلْمُغِيرَٰتِ صُبْحًا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raiders at dawn,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270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فَأَثَرْنَ بِهِۦ نَقْعًا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raising therein a trail of dust,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8985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فَوَسَطْنَ بِهِۦ جَمْعًا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cleaving therein a host!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ʿĀdiyāt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566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11270</TotalTime>
  <Words>605</Words>
  <Application>Microsoft Office PowerPoint</Application>
  <PresentationFormat>Widescreen</PresentationFormat>
  <Paragraphs>61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وَٱلْعَـٰدِيَـٰتِ ضَبْحًا ﴿١﴾</vt:lpstr>
      <vt:lpstr> فَٱلْمُورِيَـٰتِ قَدْحًا ﴿٢﴾</vt:lpstr>
      <vt:lpstr> فَٱلْمُغِيرَٰتِ صُبْحًا ﴿٣﴾</vt:lpstr>
      <vt:lpstr> فَأَثَرْنَ بِهِۦ نَقْعًا ﴿٤﴾</vt:lpstr>
      <vt:lpstr> فَوَسَطْنَ بِهِۦ جَمْعًا ﴿٥﴾</vt:lpstr>
      <vt:lpstr> إِنَّ ٱلْإِنسَـٰنَ لِرَبِّهِۦ لَكَنُودٌ ﴿٦﴾</vt:lpstr>
      <vt:lpstr> وَإِنَّهُۥ عَلَىٰ ذَٰلِكَ لَشَهِيدٌ ﴿٧﴾</vt:lpstr>
      <vt:lpstr> وَإِنَّهُۥ لِحُبِّ ٱلْخَيْرِ لَشَدِيدٌ ﴿٨﴾</vt:lpstr>
      <vt:lpstr> أَفَلَا يَعْلَمُ إِذَا بُعْثِرَ مَا فِى ٱلْقُبُورِ ﴿٩﴾</vt:lpstr>
      <vt:lpstr>وَحُصِّلَ مَا فِى ٱلصُّدُورِ ﴿١٠﴾ </vt:lpstr>
      <vt:lpstr>إِنَّ رَبَّهُم بِهِمْ يَوْمَئِذٍ لَّخَبِيرٌۢ ﴿١١﴾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865</cp:revision>
  <dcterms:created xsi:type="dcterms:W3CDTF">2005-07-27T05:58:58Z</dcterms:created>
  <dcterms:modified xsi:type="dcterms:W3CDTF">2020-05-23T01:22:18Z</dcterms:modified>
</cp:coreProperties>
</file>