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7"/>
  </p:notesMasterIdLst>
  <p:sldIdLst>
    <p:sldId id="354" r:id="rId2"/>
    <p:sldId id="355" r:id="rId3"/>
    <p:sldId id="762" r:id="rId4"/>
    <p:sldId id="349" r:id="rId5"/>
    <p:sldId id="574" r:id="rId6"/>
    <p:sldId id="763" r:id="rId7"/>
    <p:sldId id="764" r:id="rId8"/>
    <p:sldId id="892" r:id="rId9"/>
    <p:sldId id="765" r:id="rId10"/>
    <p:sldId id="893" r:id="rId11"/>
    <p:sldId id="895" r:id="rId12"/>
    <p:sldId id="894" r:id="rId13"/>
    <p:sldId id="767" r:id="rId14"/>
    <p:sldId id="768" r:id="rId15"/>
    <p:sldId id="896" r:id="rId16"/>
    <p:sldId id="769" r:id="rId17"/>
    <p:sldId id="770" r:id="rId18"/>
    <p:sldId id="771" r:id="rId19"/>
    <p:sldId id="772" r:id="rId20"/>
    <p:sldId id="773" r:id="rId21"/>
    <p:sldId id="774" r:id="rId22"/>
    <p:sldId id="897" r:id="rId23"/>
    <p:sldId id="775" r:id="rId24"/>
    <p:sldId id="776" r:id="rId25"/>
    <p:sldId id="777" r:id="rId26"/>
    <p:sldId id="898" r:id="rId27"/>
    <p:sldId id="778" r:id="rId28"/>
    <p:sldId id="779" r:id="rId29"/>
    <p:sldId id="899" r:id="rId30"/>
    <p:sldId id="780" r:id="rId31"/>
    <p:sldId id="900" r:id="rId32"/>
    <p:sldId id="781" r:id="rId33"/>
    <p:sldId id="782" r:id="rId34"/>
    <p:sldId id="783" r:id="rId35"/>
    <p:sldId id="784" r:id="rId36"/>
    <p:sldId id="785" r:id="rId37"/>
    <p:sldId id="901" r:id="rId38"/>
    <p:sldId id="786" r:id="rId39"/>
    <p:sldId id="902" r:id="rId40"/>
    <p:sldId id="787" r:id="rId41"/>
    <p:sldId id="788" r:id="rId42"/>
    <p:sldId id="789" r:id="rId43"/>
    <p:sldId id="903" r:id="rId44"/>
    <p:sldId id="790" r:id="rId45"/>
    <p:sldId id="904" r:id="rId46"/>
    <p:sldId id="791" r:id="rId47"/>
    <p:sldId id="792" r:id="rId48"/>
    <p:sldId id="905" r:id="rId49"/>
    <p:sldId id="793" r:id="rId50"/>
    <p:sldId id="794" r:id="rId51"/>
    <p:sldId id="795" r:id="rId52"/>
    <p:sldId id="906" r:id="rId53"/>
    <p:sldId id="796" r:id="rId54"/>
    <p:sldId id="797" r:id="rId55"/>
    <p:sldId id="907" r:id="rId56"/>
    <p:sldId id="798" r:id="rId57"/>
    <p:sldId id="908" r:id="rId58"/>
    <p:sldId id="799" r:id="rId59"/>
    <p:sldId id="909" r:id="rId60"/>
    <p:sldId id="800" r:id="rId61"/>
    <p:sldId id="801" r:id="rId62"/>
    <p:sldId id="910" r:id="rId63"/>
    <p:sldId id="802" r:id="rId64"/>
    <p:sldId id="803" r:id="rId65"/>
    <p:sldId id="911" r:id="rId66"/>
    <p:sldId id="804" r:id="rId67"/>
    <p:sldId id="805" r:id="rId68"/>
    <p:sldId id="806" r:id="rId69"/>
    <p:sldId id="807" r:id="rId70"/>
    <p:sldId id="808" r:id="rId71"/>
    <p:sldId id="912" r:id="rId72"/>
    <p:sldId id="809" r:id="rId73"/>
    <p:sldId id="810" r:id="rId74"/>
    <p:sldId id="811" r:id="rId75"/>
    <p:sldId id="812" r:id="rId76"/>
    <p:sldId id="813" r:id="rId77"/>
    <p:sldId id="814" r:id="rId78"/>
    <p:sldId id="815" r:id="rId79"/>
    <p:sldId id="816" r:id="rId80"/>
    <p:sldId id="817" r:id="rId81"/>
    <p:sldId id="818" r:id="rId82"/>
    <p:sldId id="819" r:id="rId83"/>
    <p:sldId id="820" r:id="rId84"/>
    <p:sldId id="821" r:id="rId85"/>
    <p:sldId id="913" r:id="rId86"/>
    <p:sldId id="822" r:id="rId87"/>
    <p:sldId id="914" r:id="rId88"/>
    <p:sldId id="823" r:id="rId89"/>
    <p:sldId id="824" r:id="rId90"/>
    <p:sldId id="825" r:id="rId91"/>
    <p:sldId id="826" r:id="rId92"/>
    <p:sldId id="827" r:id="rId93"/>
    <p:sldId id="828" r:id="rId94"/>
    <p:sldId id="829" r:id="rId95"/>
    <p:sldId id="832" r:id="rId96"/>
    <p:sldId id="915" r:id="rId97"/>
    <p:sldId id="833" r:id="rId98"/>
    <p:sldId id="916" r:id="rId99"/>
    <p:sldId id="834" r:id="rId100"/>
    <p:sldId id="917" r:id="rId101"/>
    <p:sldId id="835" r:id="rId102"/>
    <p:sldId id="836" r:id="rId103"/>
    <p:sldId id="837" r:id="rId104"/>
    <p:sldId id="919" r:id="rId105"/>
    <p:sldId id="918" r:id="rId106"/>
    <p:sldId id="838" r:id="rId107"/>
    <p:sldId id="839" r:id="rId108"/>
    <p:sldId id="840" r:id="rId109"/>
    <p:sldId id="841" r:id="rId110"/>
    <p:sldId id="842" r:id="rId111"/>
    <p:sldId id="920" r:id="rId112"/>
    <p:sldId id="843" r:id="rId113"/>
    <p:sldId id="921" r:id="rId114"/>
    <p:sldId id="844" r:id="rId115"/>
    <p:sldId id="922" r:id="rId116"/>
    <p:sldId id="845" r:id="rId117"/>
    <p:sldId id="846" r:id="rId118"/>
    <p:sldId id="923" r:id="rId119"/>
    <p:sldId id="847" r:id="rId120"/>
    <p:sldId id="848" r:id="rId121"/>
    <p:sldId id="849" r:id="rId122"/>
    <p:sldId id="850" r:id="rId123"/>
    <p:sldId id="851" r:id="rId124"/>
    <p:sldId id="852" r:id="rId125"/>
    <p:sldId id="853" r:id="rId126"/>
    <p:sldId id="854" r:id="rId127"/>
    <p:sldId id="855" r:id="rId128"/>
    <p:sldId id="856" r:id="rId129"/>
    <p:sldId id="857" r:id="rId130"/>
    <p:sldId id="924" r:id="rId131"/>
    <p:sldId id="858" r:id="rId132"/>
    <p:sldId id="859" r:id="rId133"/>
    <p:sldId id="860" r:id="rId134"/>
    <p:sldId id="861" r:id="rId135"/>
    <p:sldId id="862" r:id="rId136"/>
    <p:sldId id="925" r:id="rId137"/>
    <p:sldId id="863" r:id="rId138"/>
    <p:sldId id="926" r:id="rId139"/>
    <p:sldId id="864" r:id="rId140"/>
    <p:sldId id="865" r:id="rId141"/>
    <p:sldId id="866" r:id="rId142"/>
    <p:sldId id="867" r:id="rId143"/>
    <p:sldId id="868" r:id="rId144"/>
    <p:sldId id="869" r:id="rId145"/>
    <p:sldId id="870" r:id="rId146"/>
    <p:sldId id="927" r:id="rId147"/>
    <p:sldId id="871" r:id="rId148"/>
    <p:sldId id="872" r:id="rId149"/>
    <p:sldId id="928" r:id="rId150"/>
    <p:sldId id="873" r:id="rId151"/>
    <p:sldId id="874" r:id="rId152"/>
    <p:sldId id="929" r:id="rId153"/>
    <p:sldId id="875" r:id="rId154"/>
    <p:sldId id="876" r:id="rId155"/>
    <p:sldId id="877" r:id="rId156"/>
    <p:sldId id="878" r:id="rId157"/>
    <p:sldId id="879" r:id="rId158"/>
    <p:sldId id="880" r:id="rId159"/>
    <p:sldId id="930" r:id="rId160"/>
    <p:sldId id="881" r:id="rId161"/>
    <p:sldId id="931" r:id="rId162"/>
    <p:sldId id="882" r:id="rId163"/>
    <p:sldId id="883" r:id="rId164"/>
    <p:sldId id="932" r:id="rId165"/>
    <p:sldId id="884" r:id="rId166"/>
    <p:sldId id="885" r:id="rId167"/>
    <p:sldId id="886" r:id="rId168"/>
    <p:sldId id="887" r:id="rId169"/>
    <p:sldId id="888" r:id="rId170"/>
    <p:sldId id="889" r:id="rId171"/>
    <p:sldId id="890" r:id="rId172"/>
    <p:sldId id="891" r:id="rId173"/>
    <p:sldId id="830" r:id="rId174"/>
    <p:sldId id="352" r:id="rId175"/>
    <p:sldId id="353" r:id="rId17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557"/>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03/05/2020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التوبة</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a:t>
            </a:r>
            <a:r>
              <a:rPr lang="en-GB" altLang="en-US" sz="7200" dirty="0" err="1">
                <a:solidFill>
                  <a:srgbClr val="FFFF00"/>
                </a:solidFill>
                <a:latin typeface="Trebuchet MS" panose="020B0603020202020204" pitchFamily="34" charset="0"/>
                <a:cs typeface="Traditional Arabic" panose="02020603050405020304" pitchFamily="18" charset="-78"/>
              </a:rPr>
              <a:t>Tawbah</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repentance)</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9</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129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فَأَتِمُّوٓا۟ </a:t>
            </a:r>
            <a:r>
              <a:rPr lang="ar-SA" altLang="en-US" sz="8000" dirty="0">
                <a:latin typeface="Arabic Typesetting" panose="03020402040406030203" pitchFamily="66" charset="-78"/>
                <a:cs typeface="Arabic Typesetting" panose="03020402040406030203" pitchFamily="66" charset="-78"/>
              </a:rPr>
              <a:t>إِلَيْهِمْ عَهْدَهُمْ إِلَىٰ مُدَّتِهِمْ ۚ إِنَّ ٱللَّـهَ يُحِبُّ ٱلْمُتَّقِينَ ﴿٤﴾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fulfill the treaty with them until [the end of] its term. Indeed Allah loves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18706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أُو۟لَـٰٓئِكَ </a:t>
            </a:r>
            <a:r>
              <a:rPr lang="ar-SA" altLang="en-US" sz="8000" dirty="0">
                <a:latin typeface="Arabic Typesetting" panose="03020402040406030203" pitchFamily="66" charset="-78"/>
                <a:cs typeface="Arabic Typesetting" panose="03020402040406030203" pitchFamily="66" charset="-78"/>
              </a:rPr>
              <a:t>سَيَرْحَمُهُمُ ٱللَّـهُ ۗ إِنَّ ٱللَّـهَ عَزِيزٌ حَكِيمٌ ﴿٧١﴾</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they to whom Allah will soon grant His mercy. Indeed Allah is all-mighty,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67721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وَعَدَ ٱللَّـهُ ٱلْمُؤْمِنِينَ وَٱلْمُؤْمِنَـٰتِ جَنَّـٰتٍ تَجْرِى مِن تَحْتِهَا ٱلْأَنْهَـٰرُ خَـٰلِدِينَ فِيهَا وَمَسَـٰكِنَ طَيِّبَةً فِى جَنَّـٰتِ عَدْنٍ ۚ وَرِضْوَٰنٌ مِّنَ ٱللَّـهِ أَكْبَرُ ۚ ذَٰلِكَ هُوَ ٱلْفَوْزُ ٱلْعَظِيمُ ﴿٧٢﴾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promised the faithful, men and women, gardens with streams running in them, to remain in them [forever], and good dwellings in the Gardens of Eden. Yet Allah’s pleasure is greater [than all these]; that is the great success.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699301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يَـٰٓأَيُّهَا ٱلنَّبِىُّ جَـٰهِدِ ٱلْكُفَّارَ وَٱلْمُنَـٰفِقِينَ وَٱغْلُظْ عَلَيْهِمْ ۚ وَمَأْوَىٰهُمْ جَهَنَّمُ ۖ وَبِئْسَ ٱلْمَصِيرُ ﴿٧٣﴾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Prophet! Wage </a:t>
            </a:r>
            <a:r>
              <a:rPr lang="en-US" altLang="en-US" sz="3200" dirty="0" err="1">
                <a:latin typeface="Calibri" panose="020F0502020204030204" pitchFamily="34" charset="0"/>
              </a:rPr>
              <a:t>jihād</a:t>
            </a:r>
            <a:r>
              <a:rPr lang="en-US" altLang="en-US" sz="3200" dirty="0">
                <a:latin typeface="Calibri" panose="020F0502020204030204" pitchFamily="34" charset="0"/>
              </a:rPr>
              <a:t> against the faithless and the hypocrites, and be severe with them. Their refuge shall be hell, and it is an evil destination.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349714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يَحْلِفُونَ بِٱللَّـهِ مَا قَالُوا۟ وَلَقَدْ قَالُوا۟ كَلِمَةَ ٱلْكُفْرِ وَكَفَرُوا۟ بَعْدَ إِسْلَـٰمِهِمْ وَهَمُّوا۟ بِمَا لَمْ يَنَالُوا۟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swear by Allah that they did not say it. But they certainly did utter the word of unfaith and renounced faith after their </a:t>
            </a:r>
            <a:r>
              <a:rPr lang="en-US" altLang="en-US" sz="3200" dirty="0" err="1">
                <a:latin typeface="Calibri" panose="020F0502020204030204" pitchFamily="34" charset="0"/>
              </a:rPr>
              <a:t>islām</a:t>
            </a:r>
            <a:r>
              <a:rPr lang="en-US" altLang="en-US" sz="3200" dirty="0">
                <a:latin typeface="Calibri" panose="020F0502020204030204" pitchFamily="34" charset="0"/>
              </a:rPr>
              <a:t>. They contemplated what they could not achieve,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52401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وَمَا </a:t>
            </a:r>
            <a:r>
              <a:rPr lang="ar-SA" altLang="en-US" sz="8000" dirty="0">
                <a:latin typeface="Arabic Typesetting" panose="03020402040406030203" pitchFamily="66" charset="-78"/>
                <a:cs typeface="Arabic Typesetting" panose="03020402040406030203" pitchFamily="66" charset="-78"/>
              </a:rPr>
              <a:t>نَقَمُوٓا۟ إِلَّآ أَنْ أَغْنَىٰهُمُ ٱللَّـهُ وَرَسُولُهُۥ مِن فَضْلِهِۦ ۚ فَإِن يَتُوبُوا۟ يَكُ خَيْرًا لَّهُمْ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were vindictive only because Allah and His Apostle had enriched them out of His grace. Yet if they repent, it will be better for them;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620792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وَإِن </a:t>
            </a:r>
            <a:r>
              <a:rPr lang="ar-SA" altLang="en-US" sz="8000" dirty="0">
                <a:latin typeface="Arabic Typesetting" panose="03020402040406030203" pitchFamily="66" charset="-78"/>
                <a:cs typeface="Arabic Typesetting" panose="03020402040406030203" pitchFamily="66" charset="-78"/>
              </a:rPr>
              <a:t>يَتَوَلَّوْا۟ يُعَذِّبْهُمُ ٱللَّـهُ عَذَابًا أَلِيمًا فِى ٱلدُّنْيَا وَٱلْـَٔاخِرَةِ ۚ وَمَا لَهُمْ فِى ٱلْأَرْضِ مِن وَلِىٍّۢ وَلَا نَصِيرٍ ﴿٧٤﴾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turn away, Allah shall punish them with a painful punishment in this world and the Hereafter, and they shall not find on the earth any guardian or helper.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56537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وَمِنْهُم مَّنْ عَـٰهَدَ ٱللَّـهَ لَئِنْ ءَاتَىٰنَا مِن فَضْلِهِۦ لَنَصَّدَّقَنَّ وَلَنَكُونَنَّ مِنَ ٱلصَّـٰلِحِينَ ﴿٧٥﴾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them are those who made a pledge with Allah: ‘If He gives us out of His grace, we will surely give the </a:t>
            </a:r>
            <a:r>
              <a:rPr lang="en-US" altLang="en-US" sz="3200" dirty="0" err="1">
                <a:latin typeface="Calibri" panose="020F0502020204030204" pitchFamily="34" charset="0"/>
              </a:rPr>
              <a:t>zakāt</a:t>
            </a:r>
            <a:r>
              <a:rPr lang="en-US" altLang="en-US" sz="3200" dirty="0">
                <a:latin typeface="Calibri" panose="020F0502020204030204" pitchFamily="34" charset="0"/>
              </a:rPr>
              <a:t> and we will surely be among the righteous.’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02359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فَلَمَّآ ءَاتَىٰهُم مِّن فَضْلِهِۦ بَخِلُوا۟ بِهِۦ وَتَوَلَّوا۟ وَّهُم مُّعْرِضُونَ ﴿٧٦﴾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He gave them out of His grace, they begrudged it and turned away, being disregardful.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058228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فَأَعْقَبَهُمْ نِفَاقًا فِى قُلُوبِهِمْ إِلَىٰ يَوْمِ يَلْقَوْنَهُۥ بِمَآ أَخْلَفُوا۟ ٱللَّـهَ مَا وَعَدُوهُ وَبِمَا كَانُوا۟ يَكْذِبُونَ ﴿٧٧﴾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He caused hypocrisy to ensue in their hearts until the day they will encounter Him, because of their going back on what they had promised Allah and because of the lies they used to tell.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28800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أَلَمْ يَعْلَمُوٓا۟ أَنَّ ٱللَّـهَ يَعْلَمُ سِرَّهُمْ وَنَجْوَىٰهُمْ وَأَنَّ ٱللَّـهَ عَلَّـٰمُ ٱلْغُيُوبِ ﴿٧٨﴾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know that Allah knows their secret [thoughts] and [hears] their secret talks, and that Allah is knower of all that is Unseen?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5386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فَإِذَا ٱنسَلَخَ ٱلْأَشْهُرُ ٱلْحُرُمُ فَٱقْتُلُوا۟ ٱلْمُشْرِكِينَ حَيْثُ وَجَدتُّمُوهُمْ وَخُذُوهُمْ وَٱحْصُرُوهُمْ وَٱقْعُدُوا۟ لَهُمْ كُلَّ مَرْصَدٍ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when the sacred months have passed, kill the polytheists wherever you find them, capture them and besiege them, and lie in wait for them at every ambush.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213556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ٱلَّذِينَ يَلْمِزُونَ ٱلْمُطَّوِّعِينَ مِنَ ٱلْمُؤْمِنِينَ فِى ٱلصَّدَقَـٰتِ وَٱلَّذِينَ لَا يَجِدُونَ إِلَّا جُهْدَهُمْ فَيَسْخَرُونَ مِنْهُمْ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blame the voluntary donors from among the faithful concerning the charities— and as for those who do not find [anything] except [what] their means [permit], they ridicule them—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54000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سَخِرَ </a:t>
            </a:r>
            <a:r>
              <a:rPr lang="ar-SA" altLang="en-US" sz="8000" dirty="0">
                <a:latin typeface="Arabic Typesetting" panose="03020402040406030203" pitchFamily="66" charset="-78"/>
                <a:cs typeface="Arabic Typesetting" panose="03020402040406030203" pitchFamily="66" charset="-78"/>
              </a:rPr>
              <a:t>ٱللَّـهُ مِنْهُمْ وَلَهُمْ عَذَابٌ أَلِيمٌ ﴿٧٩﴾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shall put them to ridicule, and there is a painful punishment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863526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ٱسْتَغْفِرْ لَهُمْ أَوْ لَا تَسْتَغْفِرْ لَهُمْ إِن تَسْتَغْفِرْ لَهُمْ سَبْعِينَ مَرَّةً فَلَن يَغْفِرَ ٱللَّـهُ لَهُمْ ۚ ذَٰلِكَ بِأَنَّهُمْ كَفَرُوا۟ بِٱللَّـهِ وَرَسُولِهِۦ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Whether you plead forgiveness for them or do not plead forgiveness for them, even if you plead forgiveness for them seventy times, Allah shall never forgive them because they defied Allah and His Apostle;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540118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وَٱللَّـهُ </a:t>
            </a:r>
            <a:r>
              <a:rPr lang="ar-SA" altLang="en-US" sz="8000" dirty="0">
                <a:latin typeface="Arabic Typesetting" panose="03020402040406030203" pitchFamily="66" charset="-78"/>
                <a:cs typeface="Arabic Typesetting" panose="03020402040406030203" pitchFamily="66" charset="-78"/>
              </a:rPr>
              <a:t>لَا يَهْدِى ٱلْقَوْمَ ٱلْفَـٰسِقِينَ ﴿٨٠﴾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Allah does not guide the transgressing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16933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فَرِحَ ٱلْمُخَلَّفُونَ بِمَقْعَدِهِمْ خِلَـٰفَ رَسُولِ ٱللَّـهِ وَكَرِهُوٓا۟ أَن يُجَـٰهِدُوا۟ بِأَمْوَٰلِهِمْ وَأَنفُسِهِمْ فِى سَبِيلِ ٱللَّـهِ وَقَالُوا۟ لَا تَنفِرُوا۟ فِى ٱلْحَرِّ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left behind exulted for their sitting back against [the command of] the Apostle of Allah, and were reluctant to wage </a:t>
            </a:r>
            <a:r>
              <a:rPr lang="en-US" altLang="en-US" sz="3200" dirty="0" err="1">
                <a:latin typeface="Calibri" panose="020F0502020204030204" pitchFamily="34" charset="0"/>
              </a:rPr>
              <a:t>jihād</a:t>
            </a:r>
            <a:r>
              <a:rPr lang="en-US" altLang="en-US" sz="3200" dirty="0">
                <a:latin typeface="Calibri" panose="020F0502020204030204" pitchFamily="34" charset="0"/>
              </a:rPr>
              <a:t> with their possessions and persons in the way of Allah, and they said, ‘Do not go forth in this heat.’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1030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قُلْ </a:t>
            </a:r>
            <a:r>
              <a:rPr lang="ar-SA" altLang="en-US" sz="8000" dirty="0">
                <a:latin typeface="Arabic Typesetting" panose="03020402040406030203" pitchFamily="66" charset="-78"/>
                <a:cs typeface="Arabic Typesetting" panose="03020402040406030203" pitchFamily="66" charset="-78"/>
              </a:rPr>
              <a:t>نَارُ جَهَنَّمَ أَشَدُّ حَرًّا ۚ لَّوْ كَانُوا۟ يَفْقَهُونَ ﴿٨١﴾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The fire of hell is severer in heat, should they understand.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996088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فَلْيَضْحَكُوا۟ قَلِيلًا وَلْيَبْكُوا۟ كَثِيرًا جَزَآءًۢ بِمَا كَانُوا۟ يَكْسِبُونَ ﴿٨٢﴾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let them laugh a little; much will they weep as a requital for what they used to earn.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346345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فَإِن رَّجَعَكَ ٱللَّـهُ إِلَىٰ طَآئِفَةٍ مِّنْهُمْ فَٱسْتَـْٔذَنُوكَ لِلْخُرُوجِ فَقُل لَّن تَخْرُجُوا۟ مَعِىَ أَبَدًا وَلَن تُقَـٰتِلُوا۟ مَعِىَ عَدُوًّا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Allah brings you back [from the battlefront] to a group of them and they seek your permission to go forth, say, ‘You shall never go forth with me, and you shall not fight with me against any enemy.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48185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إِنَّكُمْ </a:t>
            </a:r>
            <a:r>
              <a:rPr lang="ar-SA" altLang="en-US" sz="8000" dirty="0">
                <a:latin typeface="Arabic Typesetting" panose="03020402040406030203" pitchFamily="66" charset="-78"/>
                <a:cs typeface="Arabic Typesetting" panose="03020402040406030203" pitchFamily="66" charset="-78"/>
              </a:rPr>
              <a:t>رَضِيتُم بِٱلْقُعُودِ أَوَّلَ مَرَّةٍ فَٱقْعُدُوا۟ مَعَ ٱلْخَـٰلِفِينَ ﴿٨٣﴾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were indeed pleased to sit back the first time, so sit back with those who stay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5378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وَلَا تُصَلِّ عَلَىٰٓ أَحَدٍ مِّنْهُم مَّاتَ أَبَدًا وَلَا تَقُمْ عَلَىٰ قَبْرِهِۦٓ ۖ إِنَّهُمْ كَفَرُوا۟ بِٱللَّـهِ وَرَسُولِهِۦ وَمَاتُوا۟ وَهُمْ فَـٰسِقُونَ ﴿٨٤﴾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never pray over any of them when he dies, nor stand at his graveside. They indeed defied Allah and His Apostle and died as transgressors.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0706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فَإِن </a:t>
            </a:r>
            <a:r>
              <a:rPr lang="ar-SA" altLang="en-US" sz="8000" dirty="0">
                <a:latin typeface="Arabic Typesetting" panose="03020402040406030203" pitchFamily="66" charset="-78"/>
                <a:cs typeface="Arabic Typesetting" panose="03020402040406030203" pitchFamily="66" charset="-78"/>
              </a:rPr>
              <a:t>تَابُوا۟ وَأَقَامُوا۟ ٱلصَّلَوٰةَ وَءَاتَوُا۟ ٱلزَّكَوٰةَ فَخَلُّوا۟ سَبِيلَهُمْ ۚ إِنَّ ٱللَّـهَ غَفُورٌ رَّحِيمٌ ﴿٥﴾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repent, and maintain the prayer and give the </a:t>
            </a:r>
            <a:r>
              <a:rPr lang="en-US" altLang="en-US" sz="3200" dirty="0" err="1">
                <a:latin typeface="Calibri" panose="020F0502020204030204" pitchFamily="34" charset="0"/>
              </a:rPr>
              <a:t>zakāt</a:t>
            </a:r>
            <a:r>
              <a:rPr lang="en-US" altLang="en-US" sz="3200" dirty="0">
                <a:latin typeface="Calibri" panose="020F0502020204030204" pitchFamily="34" charset="0"/>
              </a:rPr>
              <a:t>, then let them alone. Indeed Allah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213556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وَلَا تُعْجِبْكَ أَمْوَٰلُهُمْ وَأَوْلَـٰدُهُمْ ۚ إِنَّمَا يُرِيدُ ٱللَّـهُ أَن يُعَذِّبَهُم بِهَا فِى ٱلدُّنْيَا وَتَزْهَقَ أَنفُسُهُمْ وَهُمْ كَـٰفِرُونَ ﴿٨٥﴾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Let not their possessions or their children impress you. Allah only desires to punish them with these in this world, and that their souls may depart while they are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326527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وَإِذَآ أُنزِلَتْ سُورَةٌ أَنْ ءَامِنُوا۟ بِٱللَّـهِ وَجَـٰهِدُوا۟ مَعَ رَسُولِهِ ٱسْتَـْٔذَنَكَ أُو۟لُوا۟ ٱلطَّوْلِ مِنْهُمْ وَقَالُوا۟ ذَرْنَا نَكُن مَّعَ ٱلْقَـٰعِدِينَ ﴿٨٦﴾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 </a:t>
            </a:r>
            <a:r>
              <a:rPr lang="en-US" altLang="en-US" sz="3200" dirty="0" err="1">
                <a:latin typeface="Calibri" panose="020F0502020204030204" pitchFamily="34" charset="0"/>
              </a:rPr>
              <a:t>sūrah</a:t>
            </a:r>
            <a:r>
              <a:rPr lang="en-US" altLang="en-US" sz="3200" dirty="0">
                <a:latin typeface="Calibri" panose="020F0502020204030204" pitchFamily="34" charset="0"/>
              </a:rPr>
              <a:t> is sent down [declaring]: ‘Have faith in Allah, and wage </a:t>
            </a:r>
            <a:r>
              <a:rPr lang="en-US" altLang="en-US" sz="3200" dirty="0" err="1">
                <a:latin typeface="Calibri" panose="020F0502020204030204" pitchFamily="34" charset="0"/>
              </a:rPr>
              <a:t>jihād</a:t>
            </a:r>
            <a:r>
              <a:rPr lang="en-US" altLang="en-US" sz="3200" dirty="0">
                <a:latin typeface="Calibri" panose="020F0502020204030204" pitchFamily="34" charset="0"/>
              </a:rPr>
              <a:t> along with His Apostle, the affluent among them ask you for leave, and say, ‘Let us remain with those who sit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250116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رَضُوا۟ بِأَن يَكُونُوا۟ مَعَ ٱلْخَوَالِفِ وَطُبِعَ عَلَىٰ قُلُوبِهِمْ فَهُمْ لَا يَفْقَهُونَ ﴿٨٧﴾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pleased to be with those who stay back, and their hearts have been sealed. So they do not understand.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89752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لَـٰكِنِ ٱلرَّسُولُ وَٱلَّذِينَ ءَامَنُوا۟ مَعَهُۥ جَـٰهَدُوا۟ بِأَمْوَٰلِهِمْ وَأَنفُسِهِمْ ۚ وَأُو۟لَـٰٓئِكَ لَهُمُ ٱلْخَيْرَٰتُ ۖ وَأُو۟لَـٰٓئِكَ هُمُ ٱلْمُفْلِحُونَ ﴿٨٨﴾</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 Apostle and the faithful who are with him wage </a:t>
            </a:r>
            <a:r>
              <a:rPr lang="en-US" altLang="en-US" sz="3200" dirty="0" err="1">
                <a:latin typeface="Calibri" panose="020F0502020204030204" pitchFamily="34" charset="0"/>
              </a:rPr>
              <a:t>jihād</a:t>
            </a:r>
            <a:r>
              <a:rPr lang="en-US" altLang="en-US" sz="3200" dirty="0">
                <a:latin typeface="Calibri" panose="020F0502020204030204" pitchFamily="34" charset="0"/>
              </a:rPr>
              <a:t> with their possessions and persons, and to such belong all the blessings, and it is they who are the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82574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أَعَدَّ ٱللَّـهُ لَهُمْ جَنَّـٰتٍ تَجْرِى مِن تَحْتِهَا ٱلْأَنْهَـٰرُ خَـٰلِدِينَ فِيهَا ۚ ذَٰلِكَ ٱلْفَوْزُ ٱلْعَظِيمُ ﴿٨٩﴾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prepared for them gardens with streams running in them, to remain in them [forever]. That is the great success.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51084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وَجَآءَ ٱلْمُعَذِّرُونَ مِنَ ٱلْأَعْرَابِ لِيُؤْذَنَ لَهُمْ وَقَعَدَ ٱلَّذِينَ كَذَبُوا۟ ٱللَّـهَ وَرَسُولَهُۥ ۚ سَيُصِيبُ ٱلَّذِينَ كَفَرُوا۟ مِنْهُمْ عَذَابٌ أَلِيمٌ ﴿٩٠﴾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Some of the Bedouins who sought to be excused came so that they may be granted leave [to stay back]; while those who lied to Allah and His Apostle sat back. Soon there shall visit the faithless among them a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515022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لَّيْسَ عَلَى ٱلضُّعَفَآءِ وَلَا عَلَى ٱلْمَرْضَىٰ وَلَا عَلَى ٱلَّذِينَ لَا يَجِدُونَ مَا يُنفِقُونَ حَرَجٌ إِذَا نَصَحُوا۟ لِلَّـهِ وَرَسُولِهِۦ ۚ مَا عَلَى ٱلْمُحْسِنِينَ مِن سَبِيلٍ ۚ وَٱللَّـهُ غَفُورٌ رَّحِيمٌ ﴿٩١﴾</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 blame on the weak, nor on the sick, nor on those who do not find anything to spend, so long as they are sincere to Allah and His Apostle. There is no [cause for] blaming the virtuous, and Allah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116441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وَلَا عَلَى ٱلَّذِينَ إِذَا مَآ أَتَوْكَ لِتَحْمِلَهُمْ قُلْتَ لَآ أَجِدُ مَآ أَحْمِلُكُمْ عَلَيْهِ تَوَلَّوا۟ وَّأَعْيُنُهُمْ تَفِيضُ مِنَ ٱلدَّمْعِ حَزَنًا أَلَّا يَجِدُوا۟ مَا يُنفِقُونَ ﴿٩٢﴾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[is there any blame] on those to whom, when they came to you to provide them with a mount, you said, ‘I do not find any mount for you,’ and they turned back, their eyes flowing with tears, grieved because they did not find any means to spend.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86151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إِنَّمَا ٱلسَّبِيلُ عَلَى ٱلَّذِينَ يَسْتَـْٔذِنُونَكَ وَهُمْ أَغْنِيَآءُ ۚ رَضُوا۟ بِأَن يَكُونُوا۟ مَعَ ٱلْخَوَالِفِ وَطَبَعَ ٱللَّـهُ عَلَىٰ قُلُوبِهِمْ فَهُمْ لَا يَعْلَمُونَ ﴿٩٣﴾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blame lies only on those who ask leave of you [to stay behind] though they are well-off. They are pleased to be with those who stay back; Allah has set a seal on their hearts, so they do not know [the outcome of their conduct].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6683542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يَعْتَذِرُونَ إِلَيْكُمْ إِذَا رَجَعْتُمْ إِلَيْهِمْ ۚ قُل لَّا تَعْتَذِرُوا۟ لَن نُّؤْمِنَ لَكُمْ قَدْ نَبَّأَنَا ٱللَّـهُ مِنْ أَخْبَارِكُمْ ۚ وَسَيَرَى ٱللَّـهُ عَمَلَكُمْ </a:t>
            </a:r>
            <a:r>
              <a:rPr lang="ar-SA" altLang="en-US" sz="8000" dirty="0" smtClean="0">
                <a:latin typeface="Arabic Typesetting" panose="03020402040406030203" pitchFamily="66" charset="-78"/>
                <a:cs typeface="Arabic Typesetting" panose="03020402040406030203" pitchFamily="66" charset="-78"/>
              </a:rPr>
              <a:t>وَرَسُولُهُۥ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offer you excuses when you return to them. Say, ‘Do not make excuses; we will never believe you. Allah has informed us of your state of affairs. Allah and His Apostle will observe your conduct,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9836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72008" y="1412776"/>
            <a:ext cx="1236069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وَإِنْ أَحَدٌ مِّنَ ٱلْمُشْرِكِينَ ٱسْتَجَارَكَ فَأَجِرْهُ حَتَّىٰ يَسْمَعَ كَلَـٰمَ ٱللَّـهِ ثُمَّ أَبْلِغْهُ مَأْمَنَهُۥ ۚ ذَٰلِكَ بِأَنَّهُمْ قَوْمٌ لَّا يَعْلَمُونَ ﴿٦﴾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any of the polytheists seeks asylum from you, grant him asylum until he hears the Word of Allah. Then convey him to his place of safety. That is because they are a people who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748188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ثُمَّ </a:t>
            </a:r>
            <a:r>
              <a:rPr lang="ar-SA" altLang="en-US" sz="8000" dirty="0">
                <a:latin typeface="Arabic Typesetting" panose="03020402040406030203" pitchFamily="66" charset="-78"/>
                <a:cs typeface="Arabic Typesetting" panose="03020402040406030203" pitchFamily="66" charset="-78"/>
              </a:rPr>
              <a:t>تُرَدُّونَ إِلَىٰ عَـٰلِمِ ٱلْغَيْبِ وَٱلشَّهَـٰدَةِ فَيُنَبِّئُكُم بِمَا كُنتُمْ تَعْمَلُونَ ﴿٩٤﴾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you will be returned to the Knower of the sensible and the Unseen, and He will inform you concerning what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65962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سَيَحْلِفُونَ بِٱللَّـهِ لَكُمْ إِذَا ٱنقَلَبْتُمْ إِلَيْهِمْ لِتُعْرِضُوا۟ عَنْهُمْ ۖ فَأَعْرِضُوا۟ عَنْهُمْ ۖ إِنَّهُمْ رِجْسٌ ۖ وَمَأْوَىٰهُمْ جَهَنَّمُ جَزَآءًۢ بِمَا كَانُوا۟ يَكْسِبُونَ ﴿٩٥﴾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swear to you by Allah, when you return to them, that you may leave them alone. So leave them alone. They are indeed filth, and their refuge shall be hell, a requital for what they used to earn.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178186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يَحْلِفُونَ لَكُمْ لِتَرْضَوْا۟ عَنْهُمْ ۖ فَإِن تَرْضَوْا۟ عَنْهُمْ فَإِنَّ ٱللَّـهَ لَا يَرْضَىٰ عَنِ ٱلْقَوْمِ ٱلْفَـٰسِقِينَ ﴿٩٦﴾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swear to you that you may be reconciled to them. But even if you are reconciled to them Allah shall not be reconciled to the transgressing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72213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ٱلْأَعْرَابُ أَشَدُّ كُفْرًا وَنِفَاقًا وَأَجْدَرُ أَلَّا يَعْلَمُوا۟ حُدُودَ مَآ أَنزَلَ ٱللَّـهُ عَلَىٰ رَسُولِهِۦ ۗ وَٱللَّـهُ عَلِيمٌ حَكِيمٌ ﴿٩٧﴾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Bedouins are more obdurate in unfaith and hypocrisy, and more apt to be ignorant of the precepts that Allah has sent down to His Apostle, and Allah is all-knowing,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781898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وَمِنَ ٱلْأَعْرَابِ مَن يَتَّخِذُ مَا يُنفِقُ مَغْرَمًا وَيَتَرَبَّصُ بِكُمُ ٱلدَّوَآئِرَ ۚ عَلَيْهِمْ دَآئِرَةُ ٱلسَّوْءِ ۗ وَٱللَّـهُ سَمِيعٌ عَلِيمٌ ﴿٩٨﴾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the Bedouins are those who regard what they spend as a loss, and they watch for a reversal of your fortunes. Theirs shall be an adverse turn of fortune, and Allah is all-hearing,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016769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وَمِنَ ٱلْأَعْرَابِ مَن يُؤْمِنُ بِٱللَّـهِ وَٱلْيَوْمِ ٱلْـَٔاخِرِ وَيَتَّخِذُ مَا يُنفِقُ قُرُبَـٰتٍ عِندَ ٱللَّـهِ وَصَلَوَٰتِ ٱلرَّسُولِ ۚ أَلَآ إِنَّهَا قُرْبَةٌ لَّهُمْ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among the Bedouins are [also] those who believe in Allah and the Last Day, and regard what they spend as [a means of attaining] nearness to Allah and the blessings of the Apostle. Look! It shall indeed bring them nearness,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506310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سَيُدْخِلُهُمُ </a:t>
            </a:r>
            <a:r>
              <a:rPr lang="ar-SA" altLang="en-US" sz="8000" dirty="0">
                <a:latin typeface="Arabic Typesetting" panose="03020402040406030203" pitchFamily="66" charset="-78"/>
                <a:cs typeface="Arabic Typesetting" panose="03020402040406030203" pitchFamily="66" charset="-78"/>
              </a:rPr>
              <a:t>ٱللَّـهُ فِى رَحْمَتِهِۦٓ ۗ إِنَّ ٱللَّـهَ غَفُورٌ رَّحِيمٌ ﴿٩٩﴾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Allah will admit them into His mercy. Indeed Allah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721865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وَٱلسَّـٰبِقُونَ ٱلْأَوَّلُونَ مِنَ ٱلْمُهَـٰجِرِينَ وَٱلْأَنصَارِ وَٱلَّذِينَ ٱتَّبَعُوهُم بِإِحْسَـٰنٍ رَّضِىَ ٱللَّـهُ عَنْهُمْ وَرَضُوا۟ </a:t>
            </a:r>
            <a:r>
              <a:rPr lang="ar-SA" altLang="en-US" sz="8000" dirty="0" smtClean="0">
                <a:latin typeface="Arabic Typesetting" panose="03020402040406030203" pitchFamily="66" charset="-78"/>
                <a:cs typeface="Arabic Typesetting" panose="03020402040406030203" pitchFamily="66" charset="-78"/>
              </a:rPr>
              <a:t>عَنْهُ</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early vanguard of the Emigrants and the Helpers and those who followed them in virtue, —Allah is pleased with them and they are pleased with Him,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209271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وَأَعَدَّ </a:t>
            </a:r>
            <a:r>
              <a:rPr lang="ar-SA" altLang="en-US" sz="8000" dirty="0">
                <a:latin typeface="Arabic Typesetting" panose="03020402040406030203" pitchFamily="66" charset="-78"/>
                <a:cs typeface="Arabic Typesetting" panose="03020402040406030203" pitchFamily="66" charset="-78"/>
              </a:rPr>
              <a:t>لَهُمْ جَنَّـٰتٍ تَجْرِى تَحْتَهَا ٱلْأَنْهَـٰرُ خَـٰلِدِينَ فِيهَآ أَبَدًا ۚ ذَٰلِكَ ٱلْفَوْزُ ٱلْعَظِيمُ ﴿١٠٠﴾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has prepared for them gardens with streams running in them, to remain in them forever. That is the great success.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942758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وَمِمَّنْ حَوْلَكُم مِّنَ ٱلْأَعْرَابِ مُنَـٰفِقُونَ ۖ وَمِنْ أَهْلِ ٱلْمَدِينَةِ ۖ مَرَدُوا۟ عَلَى ٱلنِّفَاقِ لَا تَعْلَمُهُمْ ۖ نَحْنُ نَعْلَمُهُمْ ۚ سَنُعَذِّبُهُم مَّرَّتَيْنِ ثُمَّ يُرَدُّونَ إِلَىٰ عَذَابٍ عَظِيمٍ ﴿١٠١﴾</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are hypocrites among the Bedouins around you and among the townspeople of Madinah, steeped in hypocrisy. You do not know them; We know them, and We will punish them twice, then they shall be consigned to a great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8007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كَيْفَ يَكُونُ لِلْمُشْرِكِينَ عَهْدٌ عِندَ ٱللَّـهِ وَعِندَ رَسُولِهِۦٓ إِلَّا ٱلَّذِينَ عَـٰهَدتُّمْ عِندَ ٱلْمَسْجِدِ ٱلْحَرَامِ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shall the polytheists have any [valid] treaty with Allah and His Apostle?! (Barring those with whom you made a treaty at the Holy Mosque;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147861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وَءَاخَرُونَ ٱعْتَرَفُوا۟ بِذُنُوبِهِمْ خَلَطُوا۟ عَمَلًا صَـٰلِحًا وَءَاخَرَ سَيِّئًا عَسَى ٱللَّـهُ أَن يَتُوبَ عَلَيْهِمْ ۚ إِنَّ ٱللَّـهَ غَفُورٌ رَّحِيمٌ ﴿١٠٢﴾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are] others who have confessed to their sins, having mixed up righteous conduct with other that was evil. Maybe Allah will accept their repentance. Indeed Allah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367539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خُذْ مِنْ أَمْوَٰلِهِمْ صَدَقَةً تُطَهِّرُهُمْ وَتُزَكِّيهِم بِهَا وَصَلِّ عَلَيْهِمْ ۖ إِنَّ صَلَوٰتَكَ سَكَنٌ لَّهُمْ ۗ وَٱللَّـهُ سَمِيعٌ عَلِيمٌ ﴿١٠٣﴾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Take charity from their possessions to cleanse them and purify them thereby, and bless them. Indeed your blessing is a comfort to them, and Allah is all-hearing,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034593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أَلَمْ يَعْلَمُوٓا۟ أَنَّ ٱللَّـهَ هُوَ يَقْبَلُ ٱلتَّوْبَةَ عَنْ عِبَادِهِۦ وَيَأْخُذُ ٱلصَّدَقَـٰتِ وَأَنَّ ٱللَّـهَ هُوَ ٱلتَّوَّابُ ٱلرَّحِيمُ ﴿١٠٤﴾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know that it is Allah who accepts the repentance of His servants and receives the charities, and that it is Allah who is the All-clement,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839065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وَقُلِ ٱعْمَلُوا۟ فَسَيَرَى ٱللَّـهُ عَمَلَكُمْ وَرَسُولُهُۥ وَٱلْمُؤْمِنُونَ ۖ وَسَتُرَدُّونَ إِلَىٰ عَـٰلِمِ ٱلْغَيْبِ وَٱلشَّهَـٰدَةِ فَيُنَبِّئُكُم بِمَا كُنتُمْ تَعْمَلُونَ ﴿١٠٥﴾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‘Go on working: Allah will see your conduct, and His Apostle and the faithful [as well], and you will be returned to the Knower of the sensible and the Unseen, and He will inform you concerning what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571597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وَءَاخَرُونَ مُرْجَوْنَ لِأَمْرِ ٱللَّـهِ إِمَّا يُعَذِّبُهُمْ وَإِمَّا يَتُوبُ عَلَيْهِمْ ۗ وَٱللَّـهُ عَلِيمٌ حَكِيمٌ ﴿١٠٦﴾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are] others waiting Allah’s edict: either He shall punish them, or turn to them clemently, and Allah is all-knowing,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833427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وَٱلَّذِينَ ٱتَّخَذُوا۟ مَسْجِدًا ضِرَارًا وَكُفْرًا وَتَفْرِيقًۢا بَيْنَ ٱلْمُؤْمِنِينَ وَإِرْصَادًا لِّمَنْ حَارَبَ ٱللَّـهَ وَرَسُولَهُۥ مِن قَبْلُ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took to a mosque for sabotage and for defiance, and to cause division among the faithful, and for the purpose of ambush [used] by those who have fought Allah and His Apostle before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404196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وَلَيَحْلِفُنَّ </a:t>
            </a:r>
            <a:r>
              <a:rPr lang="ar-SA" altLang="en-US" sz="8000" dirty="0">
                <a:latin typeface="Arabic Typesetting" panose="03020402040406030203" pitchFamily="66" charset="-78"/>
                <a:cs typeface="Arabic Typesetting" panose="03020402040406030203" pitchFamily="66" charset="-78"/>
              </a:rPr>
              <a:t>إِنْ أَرَدْنَآ إِلَّا ٱلْحُسْنَىٰ ۖ وَٱللَّـهُ يَشْهَدُ إِنَّهُمْ لَكَـٰذِبُونَ ﴿١٠٧﴾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surely swear: ‘We desired nothing but good,’ and Allah bears witness that they are indeed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85999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a:latin typeface="Arabic Typesetting" panose="03020402040406030203" pitchFamily="66" charset="-78"/>
                <a:cs typeface="Arabic Typesetting" panose="03020402040406030203" pitchFamily="66" charset="-78"/>
              </a:rPr>
              <a:t> لَا تَقُمْ فِيهِ أَبَدًا ۚ لَّمَسْجِدٌ أُسِّسَ عَلَى ٱلتَّقْوَىٰ مِنْ أَوَّلِ يَوْمٍ أَحَقُّ أَن تَقُومَ فِيهِ ۚ فِيهِ رِجَالٌ يُحِبُّونَ أَن يَتَطَهَّرُوا۟ ۚ وَٱللَّـهُ يُحِبُّ ٱلْمُطَّهِّرِينَ ﴿١٠٨﴾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stand in it ever! A mosque founded on </a:t>
            </a:r>
            <a:r>
              <a:rPr lang="en-US" altLang="en-US" sz="3200" dirty="0" err="1">
                <a:latin typeface="Calibri" panose="020F0502020204030204" pitchFamily="34" charset="0"/>
              </a:rPr>
              <a:t>Godwariness</a:t>
            </a:r>
            <a:r>
              <a:rPr lang="en-US" altLang="en-US" sz="3200" dirty="0">
                <a:latin typeface="Calibri" panose="020F0502020204030204" pitchFamily="34" charset="0"/>
              </a:rPr>
              <a:t> from the [very] first day is worthier that you stand in it [for prayer]. Therein are men who love to keep pure, and Allah loves those who keep pure.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658863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أَفَمَنْ أَسَّسَ بُنْيَـٰنَهُۥ عَلَىٰ تَقْوَىٰ مِنَ ٱللَّـهِ وَرِضْوَٰنٍ خَيْرٌ أَم مَّنْ أَسَّسَ بُنْيَـٰنَهُۥ عَلَىٰ شَفَا جُرُفٍ هَارٍ فَٱنْهَارَ بِهِۦ فِى نَارِ جَهَنَّمَ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founds his building on </a:t>
            </a:r>
            <a:r>
              <a:rPr lang="en-US" altLang="en-US" sz="3200" dirty="0" err="1">
                <a:latin typeface="Calibri" panose="020F0502020204030204" pitchFamily="34" charset="0"/>
              </a:rPr>
              <a:t>Godwariness</a:t>
            </a:r>
            <a:r>
              <a:rPr lang="en-US" altLang="en-US" sz="3200" dirty="0">
                <a:latin typeface="Calibri" panose="020F0502020204030204" pitchFamily="34" charset="0"/>
              </a:rPr>
              <a:t> and [the pursuit of Allah’s] pleasure better-off or he who founds his building on the brink of a collapsing bank which collapses with him into the fire of hell?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1015689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وَٱللَّـهُ </a:t>
            </a:r>
            <a:r>
              <a:rPr lang="ar-SA" altLang="en-US" sz="8000" dirty="0">
                <a:latin typeface="Arabic Typesetting" panose="03020402040406030203" pitchFamily="66" charset="-78"/>
                <a:cs typeface="Arabic Typesetting" panose="03020402040406030203" pitchFamily="66" charset="-78"/>
              </a:rPr>
              <a:t>لَا يَهْدِى ٱلْقَوْمَ ٱلظَّـٰلِمِينَ ﴿١٠٩﴾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Allah does not guide the wrongdoing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2996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فَمَا </a:t>
            </a:r>
            <a:r>
              <a:rPr lang="ar-SA" altLang="en-US" sz="8000" dirty="0">
                <a:latin typeface="Arabic Typesetting" panose="03020402040406030203" pitchFamily="66" charset="-78"/>
                <a:cs typeface="Arabic Typesetting" panose="03020402040406030203" pitchFamily="66" charset="-78"/>
              </a:rPr>
              <a:t>ٱسْتَقَـٰمُوا۟ لَكُمْ فَٱسْتَقِيمُوا۟ لَهُمْ ۚ إِنَّ ٱللَّـهَ يُحِبُّ ٱلْمُتَّقِينَ ﴿٧﴾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long as they are steadfast with you, be steadfast with them. Indeed Allah loves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877967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لَا يَزَالُ بُنْيَـٰنُهُمُ ٱلَّذِى بَنَوْا۟ رِيبَةً فِى قُلُوبِهِمْ إِلَّآ أَن تَقَطَّعَ قُلُوبُهُمْ ۗ وَٱللَّـهُ عَلِيمٌ حَكِيمٌ ﴿١١٠﴾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building they have built will never cease to be [a source of] disquiet in their hearts until their hearts are cut into pieces, and Allah is all-knowing,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02189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إِنَّ ٱللَّـهَ ٱشْتَرَىٰ مِنَ ٱلْمُؤْمِنِينَ أَنفُسَهُمْ وَأَمْوَٰلَهُم بِأَنَّ لَهُمُ ٱلْجَنَّةَ ۚ يُقَـٰتِلُونَ فِى سَبِيلِ ٱللَّـهِ فَيَقْتُلُونَ وَيُقْتَلُونَ ۖ وَعْدًا عَلَيْهِ حَقًّا فِى ٱلتَّوْرَىٰةِ وَٱلْإِنجِيلِ وَٱلْقُرْءَانِ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has bought from the faithful their souls and their possessions for paradise to be theirs: they fight in the way of Allah, kill, and are killed. A promise binding upon Him in the Torah and the Evangel and the </a:t>
            </a:r>
            <a:r>
              <a:rPr lang="en-US" altLang="en-US" sz="3200" dirty="0" err="1">
                <a:latin typeface="Calibri" panose="020F0502020204030204" pitchFamily="34" charset="0"/>
              </a:rPr>
              <a:t>Qurʾān</a:t>
            </a:r>
            <a:r>
              <a:rPr lang="en-US" altLang="en-US" sz="3200" dirty="0">
                <a:latin typeface="Calibri" panose="020F0502020204030204" pitchFamily="34" charset="0"/>
              </a:rPr>
              <a:t>.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770947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وَمَنْ </a:t>
            </a:r>
            <a:r>
              <a:rPr lang="ar-SA" altLang="en-US" sz="8000" dirty="0">
                <a:latin typeface="Arabic Typesetting" panose="03020402040406030203" pitchFamily="66" charset="-78"/>
                <a:cs typeface="Arabic Typesetting" panose="03020402040406030203" pitchFamily="66" charset="-78"/>
              </a:rPr>
              <a:t>أَوْفَىٰ بِعَهْدِهِۦ مِنَ ٱللَّـهِ ۚ فَٱسْتَبْشِرُوا۟ بِبَيْعِكُمُ ٱلَّذِى بَايَعْتُم بِهِۦ ۚ وَذَٰلِكَ هُوَ ٱلْفَوْزُ ٱلْعَظِيمُ ﴿١١١﴾</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 is truer to his promise than Allah? So rejoice in the bargain you have made with Him, and that is the great success.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245855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ٱلتَّـٰٓئِبُونَ ٱلْعَـٰبِدُونَ ٱلْحَـٰمِدُونَ ٱلسَّـٰٓئِحُونَ ٱلرَّٰكِعُونَ ٱلسَّـٰجِدُونَ ٱلْـَٔامِرُونَ بِٱلْمَعْرُوفِ وَٱلنَّاهُونَ عَنِ ٱلْمُنكَرِ وَٱلْحَـٰفِظُونَ لِحُدُودِ ٱللَّـهِ ۗ وَبَشِّرِ ٱلْمُؤْمِنِينَ ﴿١١٢﴾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faithful are] penitent, devout, celebrators of Allah’s praise, wayfarers, who bow [and] prostrate [in prayer], bid what is right and forbid what is wrong, and keep Allah’s bounds —and give good news to the faithful.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4145006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مَا كَانَ لِلنَّبِىِّ وَٱلَّذِينَ ءَامَنُوٓا۟ أَن يَسْتَغْفِرُوا۟ لِلْمُشْرِكِينَ وَلَوْ كَانُوٓا۟ أُو۟لِى قُرْبَىٰ مِنۢ بَعْدِ مَا تَبَيَّنَ لَهُمْ أَنَّهُمْ أَصْحَـٰبُ ٱلْجَحِيمِ ﴿١١٣﴾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Prophet and the faithful may not plead for the forgiveness of the polytheists, even if they should be [their] relatives, after it has become clear to them that they will be the inmates of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030301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وَمَا كَانَ ٱسْتِغْفَارُ إِبْرَٰهِيمَ لِأَبِيهِ إِلَّا عَن مَّوْعِدَةٍ وَعَدَهَآ إِيَّاهُ فَلَمَّا تَبَيَّنَ لَهُۥٓ أَنَّهُۥ عَدُوٌّ لِّلَّـهِ تَبَرَّأَ مِنْهُ ۚ إِنَّ إِبْرَٰهِيمَ لَأَوَّٰهٌ حَلِيمٌ ﴿١١٤﴾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Abraham’s pleading forgiveness for his father was only to fulfill a promise he had made him. So when it became manifest to him that he was an enemy of God, he repudiated him. Indeed Abraham was most plaintive and forbearing.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0306123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وَمَا كَانَ ٱللَّـهُ لِيُضِلَّ قَوْمًۢا بَعْدَ إِذْ هَدَىٰهُمْ حَتَّىٰ يُبَيِّنَ لَهُم مَّا يَتَّقُونَ ۚ إِنَّ ٱللَّـهَ بِكُلِّ شَىْءٍ عَلِيمٌ ﴿١١٥﴾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does not lead any people astray after He has guided them until He has made clear to them what they should beware of. Indeed Allah has knowledge of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585898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إِنَّ ٱللَّـهَ لَهُۥ مُلْكُ ٱلسَّمَـٰوَٰتِ وَٱلْأَرْضِ ۖ يُحْىِۦ وَيُمِيتُ ۚ وَمَا لَكُم مِّن دُونِ ٱللَّـهِ مِن وَلِىٍّۢ وَلَا نَصِيرٍ ﴿١١٦﴾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to Allah belongs the kingdom of the heavens and the earth. He gives life and brings death. And besides Allah you do not have any guardian or helper.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258373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لَّقَد تَّابَ ٱللَّـهُ عَلَى ٱلنَّبِىِّ وَٱلْمُهَـٰجِرِينَ وَٱلْأَنصَارِ ٱلَّذِينَ ٱتَّبَعُوهُ فِى سَاعَةِ ٱلْعُسْرَةِ مِنۢ بَعْدِ مَا كَادَ يَزِيغُ قُلُوبُ فَرِيقٍ مِّنْهُمْ ثُمَّ تَابَ عَلَيْهِمْ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Allah turned clemently to the Prophet and the Emigrants and the Helpers, who followed him in the hour of difficulty, after the hearts of a part of them were about to swerve. Then He turned clemently to them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419934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إِنَّهُۥ </a:t>
            </a:r>
            <a:r>
              <a:rPr lang="ar-SA" altLang="en-US" sz="8000" dirty="0">
                <a:latin typeface="Arabic Typesetting" panose="03020402040406030203" pitchFamily="66" charset="-78"/>
                <a:cs typeface="Arabic Typesetting" panose="03020402040406030203" pitchFamily="66" charset="-78"/>
              </a:rPr>
              <a:t>بِهِمْ رَءُوفٌ رَّحِيمٌ ﴿١١٧﴾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 is most kind and merciful to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21606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كَيْفَ وَإِن يَظْهَرُوا۟ عَلَيْكُمْ لَا يَرْقُبُوا۟ فِيكُمْ إِلًّا وَلَا ذِمَّةً ۚ يُرْضُونَكُم بِأَفْوَٰهِهِمْ وَتَأْبَىٰ قُلُوبُهُمْ وَأَكْثَرُهُمْ فَـٰسِقُونَ ﴿٨﴾</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For if they get the better of you, they will observe toward you neither kinship nor covenant. They please you with their mouths while their hearts spurn you; and most of them are transgressors.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8486133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وَعَلَى ٱلثَّلَـٰثَةِ ٱلَّذِينَ خُلِّفُوا۟ حَتَّىٰٓ إِذَا ضَاقَتْ عَلَيْهِمُ ٱلْأَرْضُ بِمَا رَحُبَتْ وَضَاقَتْ عَلَيْهِمْ أَنفُسُهُمْ وَظَنُّوٓا۟ أَن لَّا مَلْجَأَ مِنَ ٱللَّـهِ إِلَّآ </a:t>
            </a:r>
            <a:r>
              <a:rPr lang="ar-SA" altLang="en-US" sz="8000" dirty="0" smtClean="0">
                <a:latin typeface="Arabic Typesetting" panose="03020402040406030203" pitchFamily="66" charset="-78"/>
                <a:cs typeface="Arabic Typesetting" panose="03020402040406030203" pitchFamily="66" charset="-78"/>
              </a:rPr>
              <a:t>إِلَيْهِ</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the three who were left behind. When the earth became narrow for them with [all] its expanse, and their own souls weighed heavily on them, and they knew that there was no refuge from Allah except in Him,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228333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ثُمَّ </a:t>
            </a:r>
            <a:r>
              <a:rPr lang="ar-SA" altLang="en-US" sz="8000" dirty="0">
                <a:latin typeface="Arabic Typesetting" panose="03020402040406030203" pitchFamily="66" charset="-78"/>
                <a:cs typeface="Arabic Typesetting" panose="03020402040406030203" pitchFamily="66" charset="-78"/>
              </a:rPr>
              <a:t>تَابَ عَلَيْهِمْ لِيَتُوبُوٓا۟ ۚ إِنَّ ٱللَّـهَ هُوَ ٱلتَّوَّابُ ٱلرَّحِيمُ ﴿١١٨﴾</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turned clemently toward them so that they might be penitent. Indeed Allah is the All-clement,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264826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يَـٰٓأَيُّهَا ٱلَّذِينَ ءَامَنُوا۟ ٱتَّقُوا۟ ٱللَّـهَ وَكُونُوا۟ مَعَ ٱلصَّـٰدِقِينَ ﴿١١٩﴾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Be wary of Allah, and be with the Truthful.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5197515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مَا كَانَ لِأَهْلِ ٱلْمَدِينَةِ وَمَنْ حَوْلَهُم مِّنَ ٱلْأَعْرَابِ أَن يَتَخَلَّفُوا۟ عَن رَّسُولِ ٱللَّـهِ وَلَا يَرْغَبُوا۟ بِأَنفُسِهِمْ عَن نَّفْسِهِۦ ۚ ذَٰلِكَ بِأَنَّهُمْ لَا يُصِيبُهُمْ ظَمَأٌ وَلَا نَصَبٌ وَلَا </a:t>
            </a:r>
            <a:r>
              <a:rPr lang="ar-SA" altLang="en-US" sz="8000" dirty="0" smtClean="0">
                <a:latin typeface="Arabic Typesetting" panose="03020402040406030203" pitchFamily="66" charset="-78"/>
                <a:cs typeface="Arabic Typesetting" panose="03020402040406030203" pitchFamily="66" charset="-78"/>
              </a:rPr>
              <a:t>مَخْمَصَةٌ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not fitting for the people of Madinah and the Bedouins around them to hang back behind the Apostle of Allah and prefer their own lives to his life. That is because they neither experience any thirst, nor fatigue, nor hunger,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005377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فِى </a:t>
            </a:r>
            <a:r>
              <a:rPr lang="ar-SA" altLang="en-US" sz="8000" dirty="0">
                <a:latin typeface="Arabic Typesetting" panose="03020402040406030203" pitchFamily="66" charset="-78"/>
                <a:cs typeface="Arabic Typesetting" panose="03020402040406030203" pitchFamily="66" charset="-78"/>
              </a:rPr>
              <a:t>سَبِيلِ ٱللَّـهِ وَلَا يَطَـُٔونَ مَوْطِئًا يَغِيظُ ٱلْكُفَّارَ وَلَا يَنَالُونَ مِنْ عَدُوٍّۢ نَّيْلًا إِلَّا كُتِبَ لَهُم بِهِۦ عَمَلٌ صَـٰلِحٌ ۚ إِنَّ ٱللَّـهَ لَا يُضِيعُ أَجْرَ ٱلْمُحْسِنِينَ ﴿١٢٠﴾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way of Allah, nor do they tread any ground enraging the faithless, nor do they gain any ground against an enemy but a righteous deed is written for them on its account. Indeed Allah does not waste the reward of the virtuous.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960720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وَلَا يُنفِقُونَ نَفَقَةً صَغِيرَةً وَلَا كَبِيرَةً وَلَا يَقْطَعُونَ وَادِيًا إِلَّا كُتِبَ لَهُمْ لِيَجْزِيَهُمُ ٱللَّـهُ أَحْسَنَ مَا كَانُوا۟ يَعْمَلُونَ ﴿١٢١﴾</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neither do they incur any expense, big or small, nor do they cross any valley, but it is written to their account, so that Allah may reward them by the best of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660490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وَمَا كَانَ ٱلْمُؤْمِنُونَ لِيَنفِرُوا۟ كَآفَّةً ۚ فَلَوْلَا نَفَرَ مِن كُلِّ فِرْقَةٍ مِّنْهُمْ طَآئِفَةٌ لِّيَتَفَقَّهُوا۟ فِى ٱلدِّينِ وَلِيُنذِرُوا۟ قَوْمَهُمْ إِذَا رَجَعُوٓا۟ إِلَيْهِمْ لَعَلَّهُمْ يَحْذَرُونَ ﴿١٢٢﴾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it is not for the faithful to go forth </a:t>
            </a:r>
            <a:r>
              <a:rPr lang="en-US" altLang="en-US" sz="3200" dirty="0" err="1">
                <a:latin typeface="Calibri" panose="020F0502020204030204" pitchFamily="34" charset="0"/>
              </a:rPr>
              <a:t>en</a:t>
            </a:r>
            <a:r>
              <a:rPr lang="en-US" altLang="en-US" sz="3200" dirty="0">
                <a:latin typeface="Calibri" panose="020F0502020204030204" pitchFamily="34" charset="0"/>
              </a:rPr>
              <a:t> masse. But why should not there go forth a group from each of their sections to become learned in religion, and to warn their people when they return to them, so that they may beware?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863246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يَـٰٓأَيُّهَا ٱلَّذِينَ ءَامَنُوا۟ قَـٰتِلُوا۟ ٱلَّذِينَ يَلُونَكُم مِّنَ ٱلْكُفَّارِ وَلْيَجِدُوا۟ فِيكُمْ غِلْظَةً ۚ وَٱعْلَمُوٓا۟ أَنَّ ٱللَّـهَ مَعَ ٱلْمُتَّقِينَ ﴿١٢٣﴾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Fight the faithless who are in your vicinity, and let them find severity in you, and know that Allah is with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6104004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وَإِذَا مَآ أُنزِلَتْ سُورَةٌ فَمِنْهُم مَّن يَقُولُ أَيُّكُمْ زَادَتْهُ هَـٰذِهِۦٓ إِيمَـٰنًا ۚ فَأَمَّا ٱلَّذِينَ ءَامَنُوا۟ فَزَادَتْهُمْ إِيمَـٰنًا وَهُمْ يَسْتَبْشِرُونَ ﴿١٢٤﴾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Whenever a </a:t>
            </a:r>
            <a:r>
              <a:rPr lang="en-US" altLang="en-US" sz="3200" dirty="0" err="1">
                <a:latin typeface="Calibri" panose="020F0502020204030204" pitchFamily="34" charset="0"/>
              </a:rPr>
              <a:t>sūrah</a:t>
            </a:r>
            <a:r>
              <a:rPr lang="en-US" altLang="en-US" sz="3200" dirty="0">
                <a:latin typeface="Calibri" panose="020F0502020204030204" pitchFamily="34" charset="0"/>
              </a:rPr>
              <a:t> is sent down, there are some of them who say, ‘Which of you did it increase in faith?’ As for those who have faith, it increases them in faith, and they rejoice.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595722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وَأَمَّا ٱلَّذِينَ فِى قُلُوبِهِم مَّرَضٌ فَزَادَتْهُمْ رِجْسًا إِلَىٰ رِجْسِهِمْ وَمَاتُوا۟ وَهُمْ كَـٰفِرُونَ ﴿١٢٥﴾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those in whose heart is a sickness, it only adds defilement to their defilement, and they die while they are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28343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ٱشْتَرَوْا۟ بِـَٔايَـٰتِ ٱللَّـهِ ثَمَنًا قَلِيلًا فَصَدُّوا۟ عَن سَبِيلِهِۦٓ ۚ إِنَّهُمْ سَآءَ مَا كَانُوا۟ يَعْمَلُونَ ﴿٩﴾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have sold the signs of Allah for a paltry gain, and have barred [the people] from His way. Evil indeed is what they have been doing.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0146896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أَوَلَا يَرَوْنَ أَنَّهُمْ يُفْتَنُونَ فِى كُلِّ عَامٍ مَّرَّةً أَوْ مَرَّتَيْنِ ثُمَّ لَا يَتُوبُونَ وَلَا هُمْ يَذَّكَّرُونَ ﴿١٢٦﴾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see that they are tried once or twice every year? Yet they neither repent, nor do they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761813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وَإِذَا مَآ أُنزِلَتْ سُورَةٌ نَّظَرَ بَعْضُهُمْ إِلَىٰ بَعْضٍ هَلْ يَرَىٰكُم مِّنْ أَحَدٍ ثُمَّ ٱنصَرَفُوا۟ ۚ صَرَفَ ٱللَّـهُ قُلُوبَهُم بِأَنَّهُمْ قَوْمٌ لَّا يَفْقَهُونَ ﴿١٢٧﴾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whenever a </a:t>
            </a:r>
            <a:r>
              <a:rPr lang="en-US" altLang="en-US" sz="3200" dirty="0" err="1">
                <a:latin typeface="Calibri" panose="020F0502020204030204" pitchFamily="34" charset="0"/>
              </a:rPr>
              <a:t>sūrah</a:t>
            </a:r>
            <a:r>
              <a:rPr lang="en-US" altLang="en-US" sz="3200" dirty="0">
                <a:latin typeface="Calibri" panose="020F0502020204030204" pitchFamily="34" charset="0"/>
              </a:rPr>
              <a:t> is sent down, they look at one another: ‘Is anybody observing you?’ Then they slip away. Allah has turned aside their hearts, for they are a people who do not understand.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324907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لَقَدْ جَآءَكُمْ رَسُولٌ مِّنْ أَنفُسِكُمْ عَزِيزٌ عَلَيْهِ مَا عَنِتُّمْ حَرِيصٌ عَلَيْكُم بِٱلْمُؤْمِنِينَ رَءُوفٌ رَّحِيمٌ ﴿١٢٨﴾</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has certainly come to you an apostle from among yourselves. Grievous to him is your distress; he has deep concern for you, and is most kind and merciful to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930588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فَإِن تَوَلَّوْا۟ فَقُلْ حَسْبِىَ ٱللَّـهُ لَآ إِلَـٰهَ إِلَّا هُوَ ۖ عَلَيْهِ تَوَكَّلْتُ ۖ وَهُوَ رَبُّ ٱلْعَرْشِ ٱلْعَظِيمِ ﴿١٢٩﴾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turn their backs [on you], say, ‘Allah is sufficient for me. There is no god except Him. In Him I have put my trust and He is the Lord of the Great Throne.’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086446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اَللَّهُمَّ صَلِّ عَلَى مُحَمَّدٍ وَ آلِ مُحَمَّد</a:t>
            </a:r>
            <a:endParaRPr lang="en-US" altLang="en-US" sz="80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err="1">
                <a:latin typeface="Calibri" panose="020F0502020204030204" pitchFamily="34" charset="0"/>
              </a:rPr>
              <a:t>Alláh</a:t>
            </a:r>
            <a:r>
              <a:rPr lang="en-US" altLang="en-US" sz="3200" dirty="0">
                <a:latin typeface="Calibri" panose="020F0502020204030204" pitchFamily="34" charset="0"/>
              </a:rPr>
              <a:t>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لَا يَرْقُبُونَ فِى مُؤْمِنٍ إِلًّا وَلَا ذِمَّةً ۚ وَأُو۟لَـٰٓئِكَ هُمُ ٱلْمُعْتَدُونَ ﴿١٠﴾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observe toward a believer neither kinship nor covenant, and it is they who are the transgressors.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396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فَإِن تَابُوا۟ وَأَقَامُوا۟ ٱلصَّلَوٰةَ وَءَاتَوُا۟ ٱلزَّكَوٰةَ فَإِخْوَٰنُكُمْ فِى ٱلدِّينِ ۗ وَنُفَصِّلُ ٱلْـَٔايَـٰتِ لِقَوْمٍ يَعْلَمُونَ ﴿١١﴾</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if they repent and maintain the prayer and give the </a:t>
            </a:r>
            <a:r>
              <a:rPr lang="en-US" altLang="en-US" sz="3200" dirty="0" err="1">
                <a:latin typeface="Calibri" panose="020F0502020204030204" pitchFamily="34" charset="0"/>
              </a:rPr>
              <a:t>zakāt</a:t>
            </a:r>
            <a:r>
              <a:rPr lang="en-US" altLang="en-US" sz="3200" dirty="0">
                <a:latin typeface="Calibri" panose="020F0502020204030204" pitchFamily="34" charset="0"/>
              </a:rPr>
              <a:t>, then they are your brethren in faith. We elaborate the signs for a people who have knowledge.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7868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42982"/>
            <a:ext cx="12192000" cy="658641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9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smtClean="0">
                <a:solidFill>
                  <a:srgbClr val="FFFF00"/>
                </a:solidFill>
              </a:rPr>
              <a:t>át-Tawbah</a:t>
            </a:r>
            <a:r>
              <a:rPr lang="en-GB" altLang="en-US" dirty="0" smtClean="0">
                <a:solidFill>
                  <a:srgbClr val="FFFF00"/>
                </a:solidFill>
              </a:rPr>
              <a:t> </a:t>
            </a:r>
          </a:p>
          <a:p>
            <a:pPr algn="ctr">
              <a:spcBef>
                <a:spcPct val="0"/>
              </a:spcBef>
              <a:buFontTx/>
              <a:buNone/>
            </a:pPr>
            <a:r>
              <a:rPr lang="en-US" altLang="en-US" sz="2600" dirty="0" smtClean="0">
                <a:solidFill>
                  <a:srgbClr val="FFFF00"/>
                </a:solidFill>
              </a:rPr>
              <a:t>The </a:t>
            </a:r>
            <a:r>
              <a:rPr lang="en-US" altLang="en-US" sz="2600" dirty="0">
                <a:solidFill>
                  <a:srgbClr val="FFFF00"/>
                </a:solidFill>
              </a:rPr>
              <a:t>surah that announces for all time that God granted to His prophet, to the Emigrant and Helping Companions, and to three errant believers Repentance; and that offers the same opportunity to the unbelievers and the hypocrites, provided they forever renounce hostility, idolatry, and duplicity; and which further demonstrates the faithfulness of this offer in God’s decree of amnesty for the truly repentant idolaters who fought the believers at a place called </a:t>
            </a:r>
            <a:r>
              <a:rPr lang="en-US" altLang="en-US" sz="2600" dirty="0" err="1">
                <a:solidFill>
                  <a:srgbClr val="FFFF00"/>
                </a:solidFill>
              </a:rPr>
              <a:t>Ḥunayn</a:t>
            </a:r>
            <a:r>
              <a:rPr lang="en-US" altLang="en-US" sz="2600" dirty="0">
                <a:solidFill>
                  <a:srgbClr val="FFFF00"/>
                </a:solidFill>
              </a:rPr>
              <a:t>. It is named after “repentance” (</a:t>
            </a:r>
            <a:r>
              <a:rPr lang="en-US" altLang="en-US" sz="2600" dirty="0" err="1">
                <a:solidFill>
                  <a:srgbClr val="FFFF00"/>
                </a:solidFill>
              </a:rPr>
              <a:t>tawbah</a:t>
            </a:r>
            <a:r>
              <a:rPr lang="en-US" altLang="en-US" sz="2600" dirty="0">
                <a:solidFill>
                  <a:srgbClr val="FFFF00"/>
                </a:solidFill>
              </a:rPr>
              <a:t>) mentioned in  and . The surah opens by giving notice of the severance of the treaty with the idolaters because they had broken it, but the bulk of the surah deals with preparations and recruitment for the expedition to </a:t>
            </a:r>
            <a:r>
              <a:rPr lang="en-US" altLang="en-US" sz="2600" dirty="0" err="1">
                <a:solidFill>
                  <a:srgbClr val="FFFF00"/>
                </a:solidFill>
              </a:rPr>
              <a:t>Tabūk</a:t>
            </a:r>
            <a:r>
              <a:rPr lang="en-US" altLang="en-US" sz="2600" dirty="0">
                <a:solidFill>
                  <a:srgbClr val="FFFF00"/>
                </a:solidFill>
              </a:rPr>
              <a:t> (year 9/631). The hypocrites and those who stayed behind and failed to support the Prophet </a:t>
            </a:r>
            <a:r>
              <a:rPr lang="en-US" altLang="en-US" sz="2600" dirty="0" err="1">
                <a:solidFill>
                  <a:srgbClr val="FFFF00"/>
                </a:solidFill>
              </a:rPr>
              <a:t>Muḥammad</a:t>
            </a:r>
            <a:r>
              <a:rPr lang="en-US" altLang="en-US" sz="2600" dirty="0">
                <a:solidFill>
                  <a:srgbClr val="FFFF00"/>
                </a:solidFill>
              </a:rPr>
              <a:t> are all censured. This is the only surah not to begin with the formula </a:t>
            </a:r>
            <a:r>
              <a:rPr lang="en-US" altLang="en-US" sz="2600" dirty="0" err="1">
                <a:solidFill>
                  <a:srgbClr val="FFFF00"/>
                </a:solidFill>
              </a:rPr>
              <a:t>Basmalah</a:t>
            </a:r>
            <a:r>
              <a:rPr lang="en-US" altLang="en-US" sz="2600" dirty="0" smtClean="0">
                <a:solidFill>
                  <a:srgbClr val="FFFF00"/>
                </a:solidFill>
              </a:rPr>
              <a:t>.</a:t>
            </a:r>
            <a:endParaRPr lang="en-US" altLang="en-US" sz="2600" dirty="0">
              <a:solidFill>
                <a:srgbClr val="FFFF00"/>
              </a:solidFill>
            </a:endParaRPr>
          </a:p>
          <a:p>
            <a:pPr algn="ctr">
              <a:spcBef>
                <a:spcPct val="0"/>
              </a:spcBef>
              <a:buFontTx/>
              <a:buNone/>
            </a:pPr>
            <a:r>
              <a:rPr lang="en-US" altLang="en-US" sz="2600" dirty="0">
                <a:solidFill>
                  <a:srgbClr val="FFFF00"/>
                </a:solidFill>
              </a:rPr>
              <a:t>The surah is also known as: Dispensation, Immunity</a:t>
            </a:r>
            <a:r>
              <a:rPr lang="en-US" altLang="en-US" sz="2600" dirty="0" smtClean="0">
                <a:solidFill>
                  <a:srgbClr val="FFFF00"/>
                </a:solidFill>
              </a:rPr>
              <a:t>.</a:t>
            </a:r>
          </a:p>
          <a:p>
            <a:pPr algn="ctr">
              <a:spcBef>
                <a:spcPct val="0"/>
              </a:spcBef>
              <a:buFontTx/>
              <a:buNone/>
            </a:pPr>
            <a:endParaRPr lang="en-US" altLang="en-US" sz="26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وَإِن نَّكَثُوٓا۟ أَيْمَـٰنَهُم مِّنۢ بَعْدِ عَهْدِهِمْ وَطَعَنُوا۟ فِى دِينِكُمْ فَقَـٰتِلُوٓا۟ أَئِمَّةَ ٱلْكُفْرِ ۙ إِنَّهُمْ لَآ أَيْمَـٰنَ لَهُمْ لَعَلَّهُمْ يَنتَهُونَ ﴿١٢﴾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break their pledges after their having made a treaty and revile your religion, then fight the leaders of unfaith —indeed they have no [commitment to] pledges— maybe they will relinquish.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9015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أَلَا تُقَـٰتِلُونَ قَوْمًا نَّكَثُوٓا۟ أَيْمَـٰنَهُمْ وَهَمُّوا۟ بِإِخْرَاجِ ٱلرَّسُولِ وَهُم بَدَءُوكُمْ أَوَّلَ مَرَّةٍ ۚ أَتَخْشَوْنَهُمْ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Will you not make war on a people who broke their pledges and resolved to expel the Apostle, and opened [hostilities] against you initially? Do you fear them?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3386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فَٱللَّـهُ </a:t>
            </a:r>
            <a:r>
              <a:rPr lang="ar-SA" altLang="en-US" sz="8000" dirty="0">
                <a:latin typeface="Arabic Typesetting" panose="03020402040406030203" pitchFamily="66" charset="-78"/>
                <a:cs typeface="Arabic Typesetting" panose="03020402040406030203" pitchFamily="66" charset="-78"/>
              </a:rPr>
              <a:t>أَحَقُّ أَن تَخْشَوْهُ إِن كُنتُم مُّؤْمِنِينَ ﴿١٣﴾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Allah is worthier of being feared by you, should you be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71039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قَـٰتِلُوهُمْ يُعَذِّبْهُمُ ٱللَّـهُ بِأَيْدِيكُمْ وَيُخْزِهِمْ وَيَنصُرْكُمْ عَلَيْهِمْ وَيَشْفِ صُدُورَ قَوْمٍ مُّؤْمِنِينَ ﴿١٤﴾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Make war on them so that Allah may punish them by your hands and humiliate them, and help you against them, and heal the hearts of a faithful folk,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8679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وَيُذْهِبْ غَيْظَ قُلُوبِهِمْ ۗ وَيَتُوبُ ٱللَّـهُ عَلَىٰ مَن يَشَآءُ ۗ وَٱللَّـهُ عَلِيمٌ حَكِيمٌ ﴿١٥﴾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remove rage from their hearts, and Allah turns clemently to whomever He wishes, and Allah is all-knowing,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4566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أَمْ حَسِبْتُمْ أَن تُتْرَكُوا۟ وَلَمَّا يَعْلَمِ ٱللَّـهُ ٱلَّذِينَ جَـٰهَدُوا۟ مِنكُمْ وَلَمْ يَتَّخِذُوا۟ مِن دُونِ ٱللَّـهِ وَلَا </a:t>
            </a:r>
            <a:r>
              <a:rPr lang="ar-SA" altLang="en-US" sz="8000" dirty="0" smtClean="0">
                <a:latin typeface="Arabic Typesetting" panose="03020402040406030203" pitchFamily="66" charset="-78"/>
                <a:cs typeface="Arabic Typesetting" panose="03020402040406030203" pitchFamily="66" charset="-78"/>
              </a:rPr>
              <a:t>رَسُولِهِۦ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suppose that you will be let off while Allah has not yet ascertained those of you who wage </a:t>
            </a:r>
            <a:r>
              <a:rPr lang="en-US" altLang="en-US" sz="3200" dirty="0" err="1">
                <a:latin typeface="Calibri" panose="020F0502020204030204" pitchFamily="34" charset="0"/>
              </a:rPr>
              <a:t>jihād</a:t>
            </a:r>
            <a:r>
              <a:rPr lang="en-US" altLang="en-US" sz="3200" dirty="0">
                <a:latin typeface="Calibri" panose="020F0502020204030204" pitchFamily="34" charset="0"/>
              </a:rPr>
              <a:t> and those who do not take, besides Allah and His Apostle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5935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وَلَا </a:t>
            </a:r>
            <a:r>
              <a:rPr lang="ar-SA" altLang="en-US" sz="8000" dirty="0">
                <a:latin typeface="Arabic Typesetting" panose="03020402040406030203" pitchFamily="66" charset="-78"/>
                <a:cs typeface="Arabic Typesetting" panose="03020402040406030203" pitchFamily="66" charset="-78"/>
              </a:rPr>
              <a:t>ٱلْمُؤْمِنِينَ وَلِيجَةً ۚ وَٱللَّـهُ خَبِيرٌۢ بِمَا تَعْمَلُونَ ﴿١٦﴾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faithful, anyone as [their] confidant? Allah is well aware of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3099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مَا كَانَ لِلْمُشْرِكِينَ أَن يَعْمُرُوا۟ مَسَـٰجِدَ ٱللَّـهِ شَـٰهِدِينَ عَلَىٰٓ أَنفُسِهِم بِٱلْكُفْرِ ۚ أُو۟لَـٰٓئِكَ حَبِطَتْ أَعْمَـٰلُهُمْ وَفِى ٱلنَّارِ هُمْ خَـٰلِدُونَ ﴿١٧﴾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polytheists may not maintain Allah’s mosques while they are witness to their own unfaith. Their works have failed, and they shall remain in the Fire [forever].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8180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إِنَّمَا يَعْمُرُ مَسَـٰجِدَ ٱللَّـهِ مَنْ ءَامَنَ بِٱللَّـهِ وَٱلْيَوْمِ ٱلْـَٔاخِرِ وَأَقَامَ ٱلصَّلَوٰةَ وَءَاتَى </a:t>
            </a:r>
            <a:r>
              <a:rPr lang="ar-SA" altLang="en-US" sz="8000" dirty="0" smtClean="0">
                <a:latin typeface="Arabic Typesetting" panose="03020402040406030203" pitchFamily="66" charset="-78"/>
                <a:cs typeface="Arabic Typesetting" panose="03020402040406030203" pitchFamily="66" charset="-78"/>
              </a:rPr>
              <a:t>ٱلزَّكَوٰةَ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Only those shall maintain Allah’s mosques who believe in Allah and the Last Day, and maintain the prayer and give the </a:t>
            </a:r>
            <a:r>
              <a:rPr lang="en-US" altLang="en-US" sz="3200" dirty="0" err="1">
                <a:latin typeface="Calibri" panose="020F0502020204030204" pitchFamily="34" charset="0"/>
              </a:rPr>
              <a:t>zakāt</a:t>
            </a:r>
            <a:r>
              <a:rPr lang="en-US" altLang="en-US" sz="3200" dirty="0">
                <a:latin typeface="Calibri" panose="020F0502020204030204" pitchFamily="34" charset="0"/>
              </a:rPr>
              <a:t>,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5751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وَلَمْ </a:t>
            </a:r>
            <a:r>
              <a:rPr lang="ar-SA" altLang="en-US" sz="8000" dirty="0">
                <a:latin typeface="Arabic Typesetting" panose="03020402040406030203" pitchFamily="66" charset="-78"/>
                <a:cs typeface="Arabic Typesetting" panose="03020402040406030203" pitchFamily="66" charset="-78"/>
              </a:rPr>
              <a:t>يَخْشَ إِلَّا ٱللَّـهَ ۖ فَعَسَىٰٓ أُو۟لَـٰٓئِكَ أَن يَكُونُوا۟ مِنَ ٱلْمُهْتَدِينَ ﴿١٨﴾</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fear no one except Allah. They, hopefully, will be among the guided.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69007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8340"/>
            <a:ext cx="12192000" cy="750974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endParaRPr lang="en-US" altLang="en-US" dirty="0" smtClean="0">
              <a:solidFill>
                <a:srgbClr val="FFFF00"/>
              </a:solidFill>
            </a:endParaRPr>
          </a:p>
          <a:p>
            <a:pPr algn="ctr">
              <a:spcBef>
                <a:spcPct val="0"/>
              </a:spcBef>
              <a:buFontTx/>
              <a:buNone/>
            </a:pPr>
            <a:endParaRPr lang="en-US" altLang="en-US" dirty="0">
              <a:solidFill>
                <a:srgbClr val="FFFF00"/>
              </a:solidFill>
            </a:endParaRPr>
          </a:p>
          <a:p>
            <a:pPr algn="ctr">
              <a:spcBef>
                <a:spcPct val="0"/>
              </a:spcBef>
              <a:buFontTx/>
              <a:buNone/>
            </a:pPr>
            <a:r>
              <a:rPr lang="en-US" altLang="en-US" dirty="0" smtClean="0">
                <a:solidFill>
                  <a:srgbClr val="FFFF00"/>
                </a:solidFill>
              </a:rPr>
              <a:t>Chapter 9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smtClean="0">
                <a:solidFill>
                  <a:srgbClr val="FFFF00"/>
                </a:solidFill>
              </a:rPr>
              <a:t>át-Tawbah</a:t>
            </a:r>
            <a:r>
              <a:rPr lang="en-GB" altLang="en-US" dirty="0" smtClean="0">
                <a:solidFill>
                  <a:srgbClr val="FFFF00"/>
                </a:solidFill>
              </a:rPr>
              <a:t> </a:t>
            </a:r>
          </a:p>
          <a:p>
            <a:pPr algn="ctr">
              <a:spcBef>
                <a:spcPct val="0"/>
              </a:spcBef>
              <a:buFontTx/>
              <a:buNone/>
            </a:pPr>
            <a:endParaRPr lang="en-GB" altLang="en-US" dirty="0">
              <a:solidFill>
                <a:srgbClr val="FFFF00"/>
              </a:solidFill>
            </a:endParaRPr>
          </a:p>
          <a:p>
            <a:pPr algn="ctr">
              <a:spcBef>
                <a:spcPct val="0"/>
              </a:spcBef>
              <a:buFontTx/>
              <a:buNone/>
            </a:pPr>
            <a:r>
              <a:rPr lang="en-US" altLang="en-US" dirty="0">
                <a:solidFill>
                  <a:srgbClr val="FFFF00"/>
                </a:solidFill>
              </a:rPr>
              <a:t>This surah </a:t>
            </a:r>
            <a:r>
              <a:rPr lang="en-US" altLang="en-US" dirty="0" smtClean="0">
                <a:solidFill>
                  <a:srgbClr val="FFFF00"/>
                </a:solidFill>
              </a:rPr>
              <a:t>was </a:t>
            </a:r>
            <a:r>
              <a:rPr lang="en-US" altLang="en-US" dirty="0">
                <a:solidFill>
                  <a:srgbClr val="FFFF00"/>
                </a:solidFill>
              </a:rPr>
              <a:t>revealed in Madinah. This surah was revealed all at once and its revelation was accompanied by seventy thousand angels. It is narrated that keeping this surah over one’s head (like in a cap or </a:t>
            </a:r>
            <a:r>
              <a:rPr lang="en-US" altLang="en-US" dirty="0" err="1">
                <a:solidFill>
                  <a:srgbClr val="FFFF00"/>
                </a:solidFill>
              </a:rPr>
              <a:t>Amama</a:t>
            </a:r>
            <a:r>
              <a:rPr lang="en-US" altLang="en-US" dirty="0">
                <a:solidFill>
                  <a:srgbClr val="FFFF00"/>
                </a:solidFill>
              </a:rPr>
              <a:t>) is a safety from thieves and destruction of property by fire. Also, keeping this surah in one’s possession ensures safety from the evil designs of enemies.</a:t>
            </a:r>
            <a:endParaRPr lang="en-US" altLang="en-US" sz="2600" dirty="0" smtClean="0">
              <a:solidFill>
                <a:srgbClr val="FFFF00"/>
              </a:solidFill>
            </a:endParaRPr>
          </a:p>
          <a:p>
            <a:pPr algn="ctr">
              <a:spcBef>
                <a:spcPct val="0"/>
              </a:spcBef>
              <a:buFontTx/>
              <a:buNone/>
            </a:pPr>
            <a:endParaRPr lang="en-US" altLang="en-US" sz="2600" dirty="0" smtClean="0">
              <a:solidFill>
                <a:srgbClr val="FFFF00"/>
              </a:solidFill>
            </a:endParaRPr>
          </a:p>
          <a:p>
            <a:pPr algn="ctr">
              <a:spcBef>
                <a:spcPct val="0"/>
              </a:spcBef>
              <a:buFontTx/>
              <a:buNone/>
            </a:pPr>
            <a:endParaRPr lang="en-US" altLang="en-US" sz="2600" dirty="0" smtClean="0">
              <a:solidFill>
                <a:srgbClr val="FFFF00"/>
              </a:solidFill>
            </a:endParaRPr>
          </a:p>
          <a:p>
            <a:pPr algn="ctr">
              <a:spcBef>
                <a:spcPct val="0"/>
              </a:spcBef>
              <a:buFontTx/>
              <a:buNone/>
            </a:pPr>
            <a:endParaRPr lang="en-US" altLang="en-US" sz="2600" dirty="0">
              <a:solidFill>
                <a:srgbClr val="FFFF00"/>
              </a:solidFill>
            </a:endParaRPr>
          </a:p>
          <a:p>
            <a:pPr algn="ctr">
              <a:spcBef>
                <a:spcPct val="0"/>
              </a:spcBef>
              <a:buFontTx/>
              <a:buNone/>
            </a:pPr>
            <a:endParaRPr lang="en-US" altLang="en-US" sz="2600" dirty="0">
              <a:solidFill>
                <a:srgbClr val="FFFF00"/>
              </a:solidFill>
            </a:endParaRPr>
          </a:p>
          <a:p>
            <a:pPr algn="ctr">
              <a:spcBef>
                <a:spcPct val="0"/>
              </a:spcBef>
              <a:buFontTx/>
              <a:buNone/>
            </a:pPr>
            <a:endParaRPr lang="en-US" altLang="en-US" sz="26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2665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أَجَعَلْتُمْ سِقَايَةَ ٱلْحَآجِّ وَعِمَارَةَ ٱلْمَسْجِدِ ٱلْحَرَامِ كَمَنْ ءَامَنَ بِٱللَّـهِ وَٱلْيَوْمِ ٱلْـَٔاخِرِ </a:t>
            </a:r>
            <a:r>
              <a:rPr lang="ar-SA" altLang="en-US" sz="8000" dirty="0" smtClean="0">
                <a:latin typeface="Arabic Typesetting" panose="03020402040406030203" pitchFamily="66" charset="-78"/>
                <a:cs typeface="Arabic Typesetting" panose="03020402040406030203" pitchFamily="66" charset="-78"/>
              </a:rPr>
              <a:t>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regard the providing of water to </a:t>
            </a:r>
            <a:r>
              <a:rPr lang="en-US" altLang="en-US" sz="3200" dirty="0" err="1">
                <a:latin typeface="Calibri" panose="020F0502020204030204" pitchFamily="34" charset="0"/>
              </a:rPr>
              <a:t>ḥajj</a:t>
            </a:r>
            <a:r>
              <a:rPr lang="en-US" altLang="en-US" sz="3200" dirty="0">
                <a:latin typeface="Calibri" panose="020F0502020204030204" pitchFamily="34" charset="0"/>
              </a:rPr>
              <a:t> pilgrims and the maintenance of the Holy Mosque as similar [in worth] to someone who has faith in Allah and [believes in] the Last Day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3744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وَجَـٰهَدَ </a:t>
            </a:r>
            <a:r>
              <a:rPr lang="ar-SA" altLang="en-US" sz="8000" dirty="0">
                <a:latin typeface="Arabic Typesetting" panose="03020402040406030203" pitchFamily="66" charset="-78"/>
                <a:cs typeface="Arabic Typesetting" panose="03020402040406030203" pitchFamily="66" charset="-78"/>
              </a:rPr>
              <a:t>فِى سَبِيلِ ٱللَّـهِ ۚ لَا يَسْتَوُۥنَ عِندَ ٱللَّـهِ ۗ وَٱللَّـهُ لَا يَهْدِى ٱلْقَوْمَ ٱلظَّـٰلِمِينَ ﴿١٩﴾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wages </a:t>
            </a:r>
            <a:r>
              <a:rPr lang="en-US" altLang="en-US" sz="3200" dirty="0" err="1">
                <a:latin typeface="Calibri" panose="020F0502020204030204" pitchFamily="34" charset="0"/>
              </a:rPr>
              <a:t>jihād</a:t>
            </a:r>
            <a:r>
              <a:rPr lang="en-US" altLang="en-US" sz="3200" dirty="0">
                <a:latin typeface="Calibri" panose="020F0502020204030204" pitchFamily="34" charset="0"/>
              </a:rPr>
              <a:t> in the way of Allah? They are not equal with Allah, and Allah does not guide the wrongdoing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4784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ٱلَّذِينَ ءَامَنُوا۟ وَهَاجَرُوا۟ وَجَـٰهَدُوا۟ فِى سَبِيلِ ٱللَّـهِ بِأَمْوَٰلِهِمْ وَأَنفُسِهِمْ أَعْظَمُ دَرَجَةً عِندَ ٱللَّـهِ ۚ وَأُو۟لَـٰٓئِكَ هُمُ ٱلْفَآئِزُونَ ﴿٢٠﴾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have believed and migrated, and waged </a:t>
            </a:r>
            <a:r>
              <a:rPr lang="en-US" altLang="en-US" sz="3200" dirty="0" err="1">
                <a:latin typeface="Calibri" panose="020F0502020204030204" pitchFamily="34" charset="0"/>
              </a:rPr>
              <a:t>jihād</a:t>
            </a:r>
            <a:r>
              <a:rPr lang="en-US" altLang="en-US" sz="3200" dirty="0">
                <a:latin typeface="Calibri" panose="020F0502020204030204" pitchFamily="34" charset="0"/>
              </a:rPr>
              <a:t> in the way of Allah with their possessions and persons have a greater rank near Allah, and it is they who are the triumphant.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4324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يُبَشِّرُهُمْ رَبُّهُم بِرَحْمَةٍ مِّنْهُ وَرِضْوَٰنٍ وَجَنَّـٰتٍ لَّهُمْ فِيهَا نَعِيمٌ مُّقِيمٌ ﴿٢١﴾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Lord gives them the good news of His mercy and [His] pleasure, and for them there will be gardens with lasting bliss,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1853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خَـٰلِدِينَ فِيهَآ أَبَدًا ۚ إِنَّ ٱللَّـهَ عِندَهُۥٓ أَجْرٌ عَظِيمٌ ﴿٢٢﴾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remain in them forever. With Allah indeed is a great reward.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3880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يَـٰٓأَيُّهَا ٱلَّذِينَ ءَامَنُوا۟ لَا تَتَّخِذُوٓا۟ ءَابَآءَكُمْ وَإِخْوَٰنَكُمْ أَوْلِيَآءَ إِنِ ٱسْتَحَبُّوا۟ ٱلْكُفْرَ عَلَى ٱلْإِيمَـٰنِ ۚ وَمَن يَتَوَلَّهُم مِّنكُمْ فَأُو۟لَـٰٓئِكَ هُمُ ٱلظَّـٰلِمُونَ ﴿٢٣﴾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Do not befriend your fathers and brothers if they prefer faithlessness to faith. Those of you who befriend them —it is they who are the wrongdoers.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6883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قُلْ إِن كَانَ ءَابَآؤُكُمْ وَأَبْنَآؤُكُمْ وَإِخْوَٰنُكُمْ وَأَزْوَٰجُكُمْ وَعَشِيرَتُكُمْ وَأَمْوَٰلٌ ٱقْتَرَفْتُمُوهَا وَتِجَـٰرَةٌ تَخْشَوْنَ كَسَادَهَا وَمَسَـٰكِنُ تَرْضَوْنَهَآ أَحَبَّ إِلَيْكُم مِّنَ ٱللَّـهِ </a:t>
            </a:r>
            <a:r>
              <a:rPr lang="ar-SA" altLang="en-US" sz="8000" dirty="0" smtClean="0">
                <a:latin typeface="Arabic Typesetting" panose="03020402040406030203" pitchFamily="66" charset="-78"/>
                <a:cs typeface="Arabic Typesetting" panose="03020402040406030203" pitchFamily="66" charset="-78"/>
              </a:rPr>
              <a:t>وَرَسُولِهِۦ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‘If your fathers and your sons, your brethren, your spouses, and your kinsfolk, the possessions that you have acquired, the business you fear may suffer, and the dwellings you are fond of, are dearer to you than Allah and His Apostle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6504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وَجِهَادٍ فِى سَبِيلِهِۦ فَتَرَبَّصُوا۟ حَتَّىٰ يَأْتِىَ ٱللَّـهُ بِأَمْرِهِۦ ۗ وَٱللَّـهُ لَا يَهْدِى ٱلْقَوْمَ ٱلْفَـٰسِقِينَ ﴿٢٤﴾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waging </a:t>
            </a:r>
            <a:r>
              <a:rPr lang="en-US" altLang="en-US" sz="3200" dirty="0" err="1">
                <a:latin typeface="Calibri" panose="020F0502020204030204" pitchFamily="34" charset="0"/>
              </a:rPr>
              <a:t>jihād</a:t>
            </a:r>
            <a:r>
              <a:rPr lang="en-US" altLang="en-US" sz="3200" dirty="0">
                <a:latin typeface="Calibri" panose="020F0502020204030204" pitchFamily="34" charset="0"/>
              </a:rPr>
              <a:t> in His way, then wait until Allah issues His edict, and Allah does not guide the transgressing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1165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لَقَدْ نَصَرَكُمُ ٱللَّـهُ فِى مَوَاطِنَ كَثِيرَةٍ ۙ وَيَوْمَ حُنَيْنٍ ۙ إِذْ أَعْجَبَتْكُمْ </a:t>
            </a:r>
            <a:r>
              <a:rPr lang="ar-SA" altLang="en-US" sz="8000" dirty="0" smtClean="0">
                <a:latin typeface="Arabic Typesetting" panose="03020402040406030203" pitchFamily="66" charset="-78"/>
                <a:cs typeface="Arabic Typesetting" panose="03020402040406030203" pitchFamily="66" charset="-78"/>
              </a:rPr>
              <a:t>كَثْرَتُكُمْ</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certainly helped you in many situations, and on the day of </a:t>
            </a:r>
            <a:r>
              <a:rPr lang="en-US" altLang="en-US" sz="3200" dirty="0" err="1">
                <a:latin typeface="Calibri" panose="020F0502020204030204" pitchFamily="34" charset="0"/>
              </a:rPr>
              <a:t>Ḥunayn</a:t>
            </a:r>
            <a:r>
              <a:rPr lang="en-US" altLang="en-US" sz="3200" dirty="0">
                <a:latin typeface="Calibri" panose="020F0502020204030204" pitchFamily="34" charset="0"/>
              </a:rPr>
              <a:t>, when your great number impressed you,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1025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فَلَمْ </a:t>
            </a:r>
            <a:r>
              <a:rPr lang="ar-SA" altLang="en-US" sz="8000" dirty="0">
                <a:latin typeface="Arabic Typesetting" panose="03020402040406030203" pitchFamily="66" charset="-78"/>
                <a:cs typeface="Arabic Typesetting" panose="03020402040406030203" pitchFamily="66" charset="-78"/>
              </a:rPr>
              <a:t>تُغْنِ عَنكُمْ شَيْـًٔا وَضَاقَتْ عَلَيْكُمُ ٱلْأَرْضُ بِمَا رَحُبَتْ ثُمَّ وَلَّيْتُم مُّدْبِرِينَ ﴿٢٥﴾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it did not avail you in any way, and the earth became narrow for you in spite of its expanse, whereupon you turned your backs [to flee].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5383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اَللَّهُمَّ صَلِّ عَلَى مُحَمَّدٍ وَ آلِ مُحَمَّد</a:t>
            </a:r>
            <a:endParaRPr lang="en-US" altLang="en-US" sz="8000" dirty="0">
              <a:latin typeface="Arabic Typesetting" panose="03020402040406030203" pitchFamily="66" charset="-78"/>
              <a:cs typeface="Arabic Typesetting" panose="03020402040406030203" pitchFamily="66" charset="-78"/>
            </a:endParaRPr>
          </a:p>
        </p:txBody>
      </p:sp>
      <p:sp>
        <p:nvSpPr>
          <p:cNvPr id="4099" name="Rectangle 3"/>
          <p:cNvSpPr>
            <a:spLocks noGrp="1" noChangeArrowheads="1"/>
          </p:cNvSpPr>
          <p:nvPr>
            <p:ph type="subTitle" idx="1"/>
          </p:nvPr>
        </p:nvSpPr>
        <p:spPr>
          <a:xfrm>
            <a:off x="1631953" y="3886200"/>
            <a:ext cx="8964613"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eaLnBrk="1" hangingPunct="1">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ثُمَّ أَنزَلَ ٱللَّـهُ سَكِينَتَهُۥ عَلَىٰ رَسُولِهِۦ وَعَلَى ٱلْمُؤْمِنِينَ وَأَنزَلَ جُنُودًا لَّمْ تَرَوْهَا وَعَذَّبَ ٱلَّذِينَ كَفَرُوا۟ ۚ وَذَٰلِكَ جَزَآءُ ٱلْكَـٰفِرِينَ ﴿٢٦﴾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Allah sent down His composure upon His Apostle and upon the faithful, and He sent down hosts you did not see, and He punished the faithless, and that is the requital of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2103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ثُمَّ يَتُوبُ ٱللَّـهُ مِنۢ بَعْدِ ذَٰلِكَ عَلَىٰ مَن يَشَآءُ ۗ وَٱللَّـهُ غَفُورٌ رَّحِيمٌ ﴿٢٧﴾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Allah shall turn clemently after that to whomever He wishes. Indeed Allah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3060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يَـٰٓأَيُّهَا ٱلَّذِينَ ءَامَنُوٓا۟ إِنَّمَا ٱلْمُشْرِكُونَ نَجَسٌ فَلَا يَقْرَبُوا۟ ٱلْمَسْجِدَ ٱلْحَرَامَ بَعْدَ عَامِهِمْ هَـٰذَا ۚ وَإِنْ خِفْتُمْ عَيْلَةً فَسَوْفَ يُغْنِيكُمُ ٱللَّـهُ مِن فَضْلِهِۦٓ إِن شَآءَ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The polytheists are indeed unclean: so let them not approach the Holy Mosque after this year. Should you fear poverty, Allah will enrich you out of His grace, if He wishes.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20921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إِنَّ </a:t>
            </a:r>
            <a:r>
              <a:rPr lang="ar-SA" altLang="en-US" sz="8000" dirty="0">
                <a:latin typeface="Arabic Typesetting" panose="03020402040406030203" pitchFamily="66" charset="-78"/>
                <a:cs typeface="Arabic Typesetting" panose="03020402040406030203" pitchFamily="66" charset="-78"/>
              </a:rPr>
              <a:t>ٱللَّـهَ عَلِيمٌ حَكِيمٌ ﴿٢٨﴾</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is all-knowing,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173734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قَـٰتِلُوا۟ ٱلَّذِينَ لَا يُؤْمِنُونَ بِٱللَّـهِ وَلَا بِٱلْيَوْمِ ٱلْـَٔاخِرِ وَلَا يُحَرِّمُونَ مَا حَرَّمَ ٱللَّـهُ </a:t>
            </a:r>
            <a:r>
              <a:rPr lang="ar-SA" altLang="en-US" sz="8000" dirty="0" smtClean="0">
                <a:latin typeface="Arabic Typesetting" panose="03020402040406030203" pitchFamily="66" charset="-78"/>
                <a:cs typeface="Arabic Typesetting" panose="03020402040406030203" pitchFamily="66" charset="-78"/>
              </a:rPr>
              <a:t>وَرَسُولُهُۥ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Fight those who do not have faith in Allah nor [believe] in the Last Day, nor forbid what Allah and His Apostle have forbidden,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0110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وَلَا </a:t>
            </a:r>
            <a:r>
              <a:rPr lang="ar-SA" altLang="en-US" sz="8000" dirty="0">
                <a:latin typeface="Arabic Typesetting" panose="03020402040406030203" pitchFamily="66" charset="-78"/>
                <a:cs typeface="Arabic Typesetting" panose="03020402040406030203" pitchFamily="66" charset="-78"/>
              </a:rPr>
              <a:t>يَدِينُونَ دِينَ ٱلْحَقِّ مِنَ ٱلَّذِينَ أُوتُوا۟ ٱلْكِتَـٰبَ حَتَّىٰ يُعْطُوا۟ ٱلْجِزْيَةَ عَن يَدٍ وَهُمْ صَـٰغِرُونَ ﴿٢٩﴾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a:t>
            </a:r>
            <a:r>
              <a:rPr lang="en-US" altLang="en-US" sz="3200" dirty="0" err="1">
                <a:latin typeface="Calibri" panose="020F0502020204030204" pitchFamily="34" charset="0"/>
              </a:rPr>
              <a:t>practise</a:t>
            </a:r>
            <a:r>
              <a:rPr lang="en-US" altLang="en-US" sz="3200" dirty="0">
                <a:latin typeface="Calibri" panose="020F0502020204030204" pitchFamily="34" charset="0"/>
              </a:rPr>
              <a:t> the true religion, from among those who were given the Book, until they pay the tribute out of hand, degraded.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73838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وَقَالَتِ ٱلْيَهُودُ عُزَيْرٌ ٱبْنُ ٱللَّـهِ وَقَالَتِ ٱلنَّصَـٰرَى ٱلْمَسِيحُ ٱبْنُ ٱللَّـهِ ۖ ذَٰلِكَ قَوْلُهُم بِأَفْوَٰهِهِمْ ۖ يُضَـٰهِـُٔونَ قَوْلَ ٱلَّذِينَ كَفَرُوا۟ مِن قَبْلُ ۚ قَـٰتَلَهُمُ ٱللَّـهُ ۚ أَنَّىٰ يُؤْفَكُونَ ﴿٣٠﴾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Jews say, ‘Ezra is the son of Allah,’ and the Christians say, ‘Christ is the son of Allah.’ That is an opinion that they mouth, imitating the opinions of the faithless of former times. May Allah assail them, where do they stray?!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02887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ٱتَّخَذُوٓا۟ أَحْبَارَهُمْ وَرُهْبَـٰنَهُمْ أَرْبَابًا مِّن دُونِ ٱللَّـهِ وَٱلْمَسِيحَ ٱبْنَ مَرْيَمَ وَمَآ أُمِرُوٓا۟ إِلَّا لِيَعْبُدُوٓا۟ إِلَـٰهًا وَٰحِدًا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have taken their scribes and their monks as lords besides Allah, and also Christ, Mary’s son; though they were commanded to worship only the One God,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4208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لَّآ </a:t>
            </a:r>
            <a:r>
              <a:rPr lang="ar-SA" altLang="en-US" sz="8000" dirty="0">
                <a:latin typeface="Arabic Typesetting" panose="03020402040406030203" pitchFamily="66" charset="-78"/>
                <a:cs typeface="Arabic Typesetting" panose="03020402040406030203" pitchFamily="66" charset="-78"/>
              </a:rPr>
              <a:t>إِلَـٰهَ إِلَّا هُوَ ۚ سُبْحَـٰنَهُۥ عَمَّا يُشْرِكُونَ ﴿٣١﴾</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 god except Him; He is far too immaculate to have any partners that they ascribe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55937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يُرِيدُونَ أَن يُطْفِـُٔوا۟ نُورَ ٱللَّـهِ بِأَفْوَٰهِهِمْ وَيَأْبَى ٱللَّـهُ إِلَّآ أَن يُتِمَّ نُورَهُۥ وَلَوْ كَرِهَ ٱلْكَـٰفِرُونَ ﴿٣٢﴾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desire to put out the light of Allah with their mouths, but Allah is intent on perfecting His light though the faithless should be averse.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8467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بَرَآءَةٌ مِّنَ ٱللَّـهِ وَرَسُولِهِۦٓ إِلَى ٱلَّذِينَ عَـٰهَدتُّم مِّنَ ٱلْمُشْرِكِينَ ﴿١﴾</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 [declaration of] repudiation by Allah and His Apostle [addressed] to the polytheists with whom you had made a treaty: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19594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هُوَ ٱلَّذِىٓ أَرْسَلَ رَسُولَهُۥ بِٱلْهُدَىٰ وَدِينِ ٱلْحَقِّ لِيُظْهِرَهُۥ عَلَى ٱلدِّينِ كُلِّهِۦ وَلَوْ كَرِهَ ٱلْمُشْرِكُونَ ﴿٣٣﴾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has sent His Apostle with the guidance and the religion of truth, that He may make it prevail over all religions, though the polytheists should be averse.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60832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يَـٰٓأَيُّهَا ٱلَّذِينَ ءَامَنُوٓا۟ إِنَّ كَثِيرًا مِّنَ ٱلْأَحْبَارِ وَٱلرُّهْبَانِ لَيَأْكُلُونَ أَمْوَٰلَ ٱلنَّاسِ بِٱلْبَـٰطِلِ وَيَصُدُّونَ عَن سَبِيلِ ٱللَّـهِ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Indeed many of the scribes and monks wrongfully eat up the people’s wealth, and bar [them] from the way of Allah.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2446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وَٱلَّذِينَ </a:t>
            </a:r>
            <a:r>
              <a:rPr lang="ar-SA" altLang="en-US" sz="8000" dirty="0">
                <a:latin typeface="Arabic Typesetting" panose="03020402040406030203" pitchFamily="66" charset="-78"/>
                <a:cs typeface="Arabic Typesetting" panose="03020402040406030203" pitchFamily="66" charset="-78"/>
              </a:rPr>
              <a:t>يَكْنِزُونَ ٱلذَّهَبَ وَٱلْفِضَّةَ وَلَا يُنفِقُونَهَا فِى سَبِيلِ ٱللَّـهِ فَبَشِّرْهُم بِعَذَابٍ أَلِيمٍ ﴿٣٤﴾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treasure up gold and silver, and do not spend it in the way of Allah, inform them of a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9142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يَوْمَ يُحْمَىٰ عَلَيْهَا فِى نَارِ جَهَنَّمَ فَتُكْوَىٰ بِهَا جِبَاهُهُمْ وَجُنُوبُهُمْ وَظُهُورُهُمْ ۖ هَـٰذَا مَا كَنَزْتُمْ لِأَنفُسِكُمْ فَذُوقُوا۟ مَا كُنتُمْ تَكْنِزُونَ ﴿٣٥﴾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when these shall be heated in hellfire and therewith branded on their foreheads, their sides and their backs [and told]: ‘This is what you treasured up for yourselves! So taste what you have treasured!’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7193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إِنَّ عِدَّةَ ٱلشُّهُورِ عِندَ ٱللَّـهِ ٱثْنَا عَشَرَ شَهْرًا فِى كِتَـٰبِ ٱللَّـهِ يَوْمَ خَلَقَ ٱلسَّمَـٰوَٰتِ وَٱلْأَرْضَ مِنْهَآ أَرْبَعَةٌ حُرُمٌ ۚ ذَٰلِكَ ٱلدِّينُ ٱلْقَيِّمُ ۚ فَلَا تَظْلِمُوا۟ فِيهِنَّ أَنفُسَكُمْ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number of months with Allah is twelve months in Allah’s Book, the day when He created the heavens and the earth. Of these, four are sacred. That is the upright religion. So do not wrong yourselves during them.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50683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وَقَـٰتِلُوا۟ </a:t>
            </a:r>
            <a:r>
              <a:rPr lang="ar-SA" altLang="en-US" sz="8000" dirty="0">
                <a:latin typeface="Arabic Typesetting" panose="03020402040406030203" pitchFamily="66" charset="-78"/>
                <a:cs typeface="Arabic Typesetting" panose="03020402040406030203" pitchFamily="66" charset="-78"/>
              </a:rPr>
              <a:t>ٱلْمُشْرِكِينَ كَآفَّةً كَمَا يُقَـٰتِلُونَكُمْ كَآفَّةً ۚ وَٱعْلَمُوٓا۟ أَنَّ ٱللَّـهَ مَعَ ٱلْمُتَّقِينَ ﴿٣٦﴾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Fight all the polytheists, just as they fight you all, and know that Allah is with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734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إِنَّمَا ٱلنَّسِىٓءُ زِيَادَةٌ فِى ٱلْكُفْرِ ۖ يُضَلُّ بِهِ ٱلَّذِينَ كَفَرُوا۟ يُحِلُّونَهُۥ عَامًا وَيُحَرِّمُونَهُۥ عَامًا لِّيُوَاطِـُٔوا۟ عِدَّةَ مَا حَرَّمَ ٱللَّـهُ فَيُحِلُّوا۟ مَا حَرَّمَ ٱللَّـهُ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t>
            </a:r>
            <a:r>
              <a:rPr lang="en-US" altLang="en-US" sz="3200" dirty="0" err="1">
                <a:latin typeface="Calibri" panose="020F0502020204030204" pitchFamily="34" charset="0"/>
              </a:rPr>
              <a:t>nasī</a:t>
            </a:r>
            <a:r>
              <a:rPr lang="en-US" altLang="en-US" sz="3200" dirty="0">
                <a:latin typeface="Calibri" panose="020F0502020204030204" pitchFamily="34" charset="0"/>
              </a:rPr>
              <a:t> is an increase in unfaith, whereby the faithless are led [further] astray. They allow it in one year and forbid it another year, so as to fit in with the number which Allah has made inviolable, thus permitting what Allah has forbidden.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18945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زُيِّنَ </a:t>
            </a:r>
            <a:r>
              <a:rPr lang="ar-SA" altLang="en-US" sz="8000" dirty="0">
                <a:latin typeface="Arabic Typesetting" panose="03020402040406030203" pitchFamily="66" charset="-78"/>
                <a:cs typeface="Arabic Typesetting" panose="03020402040406030203" pitchFamily="66" charset="-78"/>
              </a:rPr>
              <a:t>لَهُمْ سُوٓءُ أَعْمَـٰلِهِمْ ۗ وَٱللَّـهُ لَا يَهْدِى ٱلْقَوْمَ ٱلْكَـٰفِرِينَ ﴿٣٧﴾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evil deeds appear to them as decorous, and Allah does not guide the faithless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4543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يَـٰٓأَيُّهَا ٱلَّذِينَ ءَامَنُوا۟ مَا لَكُمْ إِذَا قِيلَ لَكُمُ ٱنفِرُوا۟ فِى سَبِيلِ ٱللَّـهِ ٱثَّاقَلْتُمْ إِلَى ٱلْأَرْضِ ۚ أَرَضِيتُم بِٱلْحَيَوٰةِ ٱلدُّنْيَا مِنَ ٱلْـَٔاخِرَةِ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What is the matter with you that when you are told: ‘Go forth in the way of Allah,’ you sink heavily to the ground? Are you pleased with the life of this world instead of the Hereafter?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62483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فَمَا </a:t>
            </a:r>
            <a:r>
              <a:rPr lang="ar-SA" altLang="en-US" sz="8000" dirty="0">
                <a:latin typeface="Arabic Typesetting" panose="03020402040406030203" pitchFamily="66" charset="-78"/>
                <a:cs typeface="Arabic Typesetting" panose="03020402040406030203" pitchFamily="66" charset="-78"/>
              </a:rPr>
              <a:t>مَتَـٰعُ ٱلْحَيَوٰةِ ٱلدُّنْيَا فِى ٱلْـَٔاخِرَةِ إِلَّا قَلِيلٌ ﴿٣٨﴾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 wares of the life of this world compared with the Hereafter are but insignificant.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7946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فَسِيحُوا۟ فِى ٱلْأَرْضِ أَرْبَعَةَ أَشْهُرٍ وَٱعْلَمُوٓا۟ أَنَّكُمْ غَيْرُ مُعْجِزِى ٱللَّـهِ ۙ وَأَنَّ ٱللَّـهَ مُخْزِى ٱلْكَـٰفِرِينَ ﴿٢﴾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Travel [unmolested] in the land for four months, but know that you cannot thwart Allah, and that Allah shall disgrace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664809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إِلَّا تَنفِرُوا۟ يُعَذِّبْكُمْ عَذَابًا أَلِيمًا وَيَسْتَبْدِلْ قَوْمًا غَيْرَكُمْ وَلَا تَضُرُّوهُ شَيْـًٔا ۗ وَٱللَّـهُ عَلَىٰ كُلِّ شَىْءٍ قَدِيرٌ ﴿٣٩﴾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do not go forth, He will punish you with a painful punishment, and replace you with another people, and you will not hurt Him in the least, and Allah has power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48512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إِلَّا تَنصُرُوهُ فَقَدْ نَصَرَهُ ٱللَّـهُ إِذْ أَخْرَجَهُ ٱلَّذِينَ كَفَرُوا۟ ثَانِىَ ٱثْنَيْنِ إِذْ هُمَا فِى ٱلْغَارِ إِذْ يَقُولُ لِصَـٰحِبِهِۦ لَا تَحْزَنْ إِنَّ ٱللَّـهَ مَعَنَا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do not help him, then Allah has already helped him when the faithless expelled him, as one of two [refugees], when the two of them were in the cave, he said to his companion, ‘Do not grieve; Allah is indeed with 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17878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فَأَنزَلَ </a:t>
            </a:r>
            <a:r>
              <a:rPr lang="ar-SA" altLang="en-US" sz="8000" dirty="0">
                <a:latin typeface="Arabic Typesetting" panose="03020402040406030203" pitchFamily="66" charset="-78"/>
                <a:cs typeface="Arabic Typesetting" panose="03020402040406030203" pitchFamily="66" charset="-78"/>
              </a:rPr>
              <a:t>ٱللَّـهُ سَكِينَتَهُۥ عَلَيْهِ وَأَيَّدَهُۥ بِجُنُودٍ لَّمْ تَرَوْهَا وَجَعَلَ كَلِمَةَ ٱلَّذِينَ كَفَرُوا۟ ٱلسُّفْلَىٰ ۗ وَكَلِمَةُ ٱللَّـهِ هِىَ ٱلْعُلْيَا ۗ وَٱللَّـهُ عَزِيزٌ حَكِيمٌ ﴿٤٠﴾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Allah sent down His composure upon him, and strengthened him with hosts you did not see, and He made the word of the faithless the lowest; and the word of Allah is the highest; and Allah is all-mighty,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45491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ٱنفِرُوا۟ خِفَافًا وَثِقَالًا وَجَـٰهِدُوا۟ بِأَمْوَٰلِكُمْ وَأَنفُسِكُمْ فِى سَبِيلِ ٱللَّـهِ ۚ ذَٰلِكُمْ خَيْرٌ لَّكُمْ إِن كُنتُمْ تَعْلَمُونَ ﴿٤١﴾</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Go forth, whether [armed] lightly or heavily, and wage </a:t>
            </a:r>
            <a:r>
              <a:rPr lang="en-US" altLang="en-US" sz="3200" dirty="0" err="1">
                <a:latin typeface="Calibri" panose="020F0502020204030204" pitchFamily="34" charset="0"/>
              </a:rPr>
              <a:t>jihād</a:t>
            </a:r>
            <a:r>
              <a:rPr lang="en-US" altLang="en-US" sz="3200" dirty="0">
                <a:latin typeface="Calibri" panose="020F0502020204030204" pitchFamily="34" charset="0"/>
              </a:rPr>
              <a:t> with your possessions and persons in the way of Allah. That is better for you, should you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21863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لَوْ كَانَ عَرَضًا قَرِيبًا وَسَفَرًا قَاصِدًا لَّٱتَّبَعُوكَ وَلَـٰكِنۢ بَعُدَتْ عَلَيْهِمُ ٱلشُّقَّةُ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it an accessible gain or a short journey, they would have surely followed you; but the distance seemed too far to them.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601667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وَسَيَحْلِفُونَ </a:t>
            </a:r>
            <a:r>
              <a:rPr lang="ar-SA" altLang="en-US" sz="8000" dirty="0">
                <a:latin typeface="Arabic Typesetting" panose="03020402040406030203" pitchFamily="66" charset="-78"/>
                <a:cs typeface="Arabic Typesetting" panose="03020402040406030203" pitchFamily="66" charset="-78"/>
              </a:rPr>
              <a:t>بِٱللَّـهِ لَوِ ٱسْتَطَعْنَا لَخَرَجْنَا مَعَكُمْ يُهْلِكُونَ أَنفُسَهُمْ وَٱللَّـهُ يَعْلَمُ إِنَّهُمْ لَكَـٰذِبُونَ ﴿٤٢﴾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they will swear by Allah: ‘If we could, we would have surely gone forth with you.’ They [merely] destroy themselves. Allah knows that they are indeed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36953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عَفَا ٱللَّـهُ عَنكَ لِمَ أَذِنتَ لَهُمْ حَتَّىٰ يَتَبَيَّنَ لَكَ ٱلَّذِينَ صَدَقُوا۟ وَتَعْلَمَ ٱلْكَـٰذِبِينَ ﴿٤٣﴾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May Allah excuse you! Why did you grant them leave [to stay behind] before those who told the truth were evident to you and you had ascertained the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67643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لَا يَسْتَـْٔذِنُكَ ٱلَّذِينَ يُؤْمِنُونَ بِٱللَّـهِ وَٱلْيَوْمِ ٱلْـَٔاخِرِ أَن يُجَـٰهِدُوا۟ بِأَمْوَٰلِهِمْ وَأَنفُسِهِمْ ۗ وَٱللَّـهُ عَلِيمٌۢ بِٱلْمُتَّقِينَ ﴿٤٤﴾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believe in Allah and the Last Day do not ask you for leave [exempting them] from waging </a:t>
            </a:r>
            <a:r>
              <a:rPr lang="en-US" altLang="en-US" sz="3200" dirty="0" err="1">
                <a:latin typeface="Calibri" panose="020F0502020204030204" pitchFamily="34" charset="0"/>
              </a:rPr>
              <a:t>jihād</a:t>
            </a:r>
            <a:r>
              <a:rPr lang="en-US" altLang="en-US" sz="3200" dirty="0">
                <a:latin typeface="Calibri" panose="020F0502020204030204" pitchFamily="34" charset="0"/>
              </a:rPr>
              <a:t> with their possessions and their persons, and Allah knows best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57536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إِنَّمَا يَسْتَـْٔذِنُكَ ٱلَّذِينَ لَا يُؤْمِنُونَ بِٱللَّـهِ وَٱلْيَوْمِ ٱلْـَٔاخِرِ وَٱرْتَابَتْ قُلُوبُهُمْ فَهُمْ فِى رَيْبِهِمْ يَتَرَدَّدُونَ ﴿٤٥﴾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Only those seek a leave [of exemption] from you who do not believe in Allah and the Last Day, and whose hearts are in doubt, so they waver in their doubt.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35579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وَلَوْ أَرَادُوا۟ ٱلْخُرُوجَ لَأَعَدُّوا۟ لَهُۥ عُدَّةً وَلَـٰكِن كَرِهَ ٱللَّـهُ ٱنۢبِعَاثَهُمْ فَثَبَّطَهُمْ وَقِيلَ ٱقْعُدُوا۟ مَعَ ٱلْقَـٰعِدِينَ ﴿٤٦﴾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they desired to go forth, they would have surely made some preparations for it; but Allah was averse to arouse them, so He held them back, and it was said [to them], ‘Be seated with those who sit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884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وَأَذَٰنٌ مِّنَ ٱللَّـهِ وَرَسُولِهِۦٓ إِلَى ٱلنَّاسِ يَوْمَ ٱلْحَجِّ ٱلْأَكْبَرِ أَنَّ ٱللَّـهَ بَرِىٓءٌ مِّنَ ٱلْمُشْرِكِينَ ۙ وَرَسُولُهُۥ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an announcement from Allah and His Apostle to all the people on the day of the greater </a:t>
            </a:r>
            <a:r>
              <a:rPr lang="en-US" altLang="en-US" sz="3200" dirty="0" err="1">
                <a:latin typeface="Calibri" panose="020F0502020204030204" pitchFamily="34" charset="0"/>
              </a:rPr>
              <a:t>ḥajj</a:t>
            </a:r>
            <a:r>
              <a:rPr lang="en-US" altLang="en-US" sz="3200" dirty="0">
                <a:latin typeface="Calibri" panose="020F0502020204030204" pitchFamily="34" charset="0"/>
              </a:rPr>
              <a:t>: that Allah and His Apostle repudiate the polytheists: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3492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لَوْ خَرَجُوا۟ فِيكُم مَّا زَادُوكُمْ إِلَّا خَبَالًا وَلَأَوْضَعُوا۟ خِلَـٰلَكُمْ يَبْغُونَكُمُ ٱلْفِتْنَةَ وَفِيكُمْ سَمَّـٰعُونَ لَهُمْ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they gone forth with you, they would have only added to your troubles, and they would have surely spread </a:t>
            </a:r>
            <a:r>
              <a:rPr lang="en-US" altLang="en-US" sz="3200" dirty="0" err="1">
                <a:latin typeface="Calibri" panose="020F0502020204030204" pitchFamily="34" charset="0"/>
              </a:rPr>
              <a:t>rumours</a:t>
            </a:r>
            <a:r>
              <a:rPr lang="en-US" altLang="en-US" sz="3200" dirty="0">
                <a:latin typeface="Calibri" panose="020F0502020204030204" pitchFamily="34" charset="0"/>
              </a:rPr>
              <a:t> in your midst, seeking to cause sedition among you. They have some spies among you,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93989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وَٱللَّـهُ </a:t>
            </a:r>
            <a:r>
              <a:rPr lang="ar-SA" altLang="en-US" sz="8000" dirty="0">
                <a:latin typeface="Arabic Typesetting" panose="03020402040406030203" pitchFamily="66" charset="-78"/>
                <a:cs typeface="Arabic Typesetting" panose="03020402040406030203" pitchFamily="66" charset="-78"/>
              </a:rPr>
              <a:t>عَلِيمٌۢ بِٱلظَّـٰلِمِينَ ﴿٤٧﴾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Allah knows best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80226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لَقَدِ ٱبْتَغَوُا۟ ٱلْفِتْنَةَ مِن قَبْلُ وَقَلَّبُوا۟ لَكَ ٱلْأُمُورَ حَتَّىٰ جَآءَ ٱلْحَقُّ وَظَهَرَ أَمْرُ ٱللَّـهِ وَهُمْ كَـٰرِهُونَ ﴿٤٨﴾</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certainly sought to cause sedition earlier, and upset the matters for you, until the truth came and Allah’s command prevailed, much as they were averse.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96773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وَمِنْهُم مَّن يَقُولُ ٱئْذَن لِّى وَلَا تَفْتِنِّىٓ ۚ أَلَا فِى ٱلْفِتْنَةِ سَقَطُوا۟ ۗ وَإِنَّ جَهَنَّمَ لَمُحِيطَةٌۢ بِٱلْكَـٰفِرِينَ ﴿٤٩﴾ </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them there are some who say, ‘Give me leave, and do not put me to temptation.’ Look! They have already fallen into temptation and indeed hell besieges the faithless.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55211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إِن تُصِبْكَ حَسَنَةٌ تَسُؤْهُمْ ۖ وَإِن تُصِبْكَ مُصِيبَةٌ يَقُولُوا۟ قَدْ أَخَذْنَآ أَمْرَنَا مِن قَبْلُ وَيَتَوَلَّوا۟ وَّهُمْ فَرِحُونَ ﴿٥٠﴾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some good should befall you, it upsets them; but if an adversity befalls you, they say, ‘We had already taken our precautions in advance,’ and they go away exulting.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78010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قُل لَّن يُصِيبَنَآ إِلَّا مَا كَتَبَ ٱللَّـهُ لَنَا هُوَ مَوْلَىٰنَا ۚ وَعَلَى ٱللَّـهِ فَلْيَتَوَكَّلِ ٱلْمُؤْمِنُونَ ﴿٥١﴾</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‘Nothing will befall us except what Allah has ordained for us. He is our master, and in Allah let all the faithful put their trust.’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12414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قُلْ هَلْ تَرَبَّصُونَ بِنَآ إِلَّآ إِحْدَى ٱلْحُسْنَيَيْنِ ۖ وَنَحْنُ نَتَرَبَّصُ بِكُمْ أَن يُصِيبَكُمُ ٱللَّـهُ بِعَذَابٍ مِّنْ عِندِهِۦٓ أَوْ بِأَيْدِينَا ۖ فَتَرَبَّصُوٓا۟ إِنَّا مَعَكُم مُّتَرَبِّصُونَ ﴿٥٢﴾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‘Do you await anything to befall us except one of the two excellences? But we await that Allah shall visit on you a punishment, from Him, or by our hands. So wait! We too are waiting along with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593099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قُلْ أَنفِقُوا۟ طَوْعًا أَوْ كَرْهًا لَّن يُتَقَبَّلَ مِنكُمْ ۖ إِنَّكُمْ كُنتُمْ قَوْمًا فَـٰسِقِينَ ﴿٥٣﴾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‘Spend willingly or unwillingly, it shall never be accepted from you; for you are indeed a transgressing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78125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وَمَا مَنَعَهُمْ أَن تُقْبَلَ مِنْهُمْ نَفَقَـٰتُهُمْ إِلَّآ أَنَّهُمْ كَفَرُوا۟ بِٱللَّـهِ وَبِرَسُولِهِۦ وَلَا يَأْتُونَ ٱلصَّلَوٰةَ إِلَّا وَهُمْ كُسَالَىٰ وَلَا يُنفِقُونَ إِلَّا وَهُمْ كَـٰرِهُونَ ﴿٥٤﴾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Nothing stops their charities from being accepted except that they have no faith in Allah and His Apostle and do not perform the prayer but lazily, and do not spend but reluctantly.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682985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فَلَا تُعْجِبْكَ أَمْوَٰلُهُمْ وَلَآ أَوْلَـٰدُهُمْ ۚ إِنَّمَا يُرِيدُ ٱللَّـهُ لِيُعَذِّبَهُم بِهَا فِى ٱلْحَيَوٰةِ ٱلدُّنْيَا وَتَزْهَقَ أَنفُسُهُمْ وَهُمْ كَـٰفِرُونَ ﴿٥٥﴾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let not their wealth and children impress you: Allah only desires to punish them with these in the life of this world, and that their souls may depart while they are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445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فَإِن </a:t>
            </a:r>
            <a:r>
              <a:rPr lang="ar-SA" altLang="en-US" sz="8000" dirty="0">
                <a:latin typeface="Arabic Typesetting" panose="03020402040406030203" pitchFamily="66" charset="-78"/>
                <a:cs typeface="Arabic Typesetting" panose="03020402040406030203" pitchFamily="66" charset="-78"/>
              </a:rPr>
              <a:t>تُبْتُمْ فَهُوَ خَيْرٌ لَّكُمْ ۖ وَإِن تَوَلَّيْتُمْ فَٱعْلَمُوٓا۟ أَنَّكُمْ غَيْرُ مُعْجِزِى ٱللَّـهِ ۗ وَبَشِّرِ ٱلَّذِينَ كَفَرُوا۟ بِعَذَابٍ أَلِيمٍ ﴿٣﴾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repent that is better for you; but if you turn your backs [on Allah], know that you cannot thwart Allah, and inform the faithless of a painful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26762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وَيَحْلِفُونَ بِٱللَّـهِ إِنَّهُمْ لَمِنكُمْ وَمَا هُم مِّنكُمْ وَلَـٰكِنَّهُمْ قَوْمٌ يَفْرَقُونَ ﴿٥٦﴾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swear by Allah that they belong to you, but they do not belong to you. Rather they are a frightened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03509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لَوْ يَجِدُونَ مَلْجَـًٔا أَوْ مَغَـٰرَٰتٍ أَوْ مُدَّخَلًا لَّوَلَّوْا۟ إِلَيْهِ وَهُمْ يَجْمَحُونَ ﴿٥٧﴾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they could find a refuge, or a hideout, or a hole [to creep into], they would turn to it in frantic haste.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55520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وَمِنْهُم مَّن يَلْمِزُكَ فِى ٱلصَّدَقَـٰتِ فَإِنْ أُعْطُوا۟ مِنْهَا رَضُوا۟ وَإِن لَّمْ يُعْطَوْا۟ مِنْهَآ إِذَا هُمْ يَسْخَطُونَ ﴿٥٨﴾</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are some of them who blame you regarding [the distribution of] the charities: if they are given from them, they are pleased, but if they are not given from them, behold, they are displeased.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21848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وَلَوْ أَنَّهُمْ رَضُوا۟ مَآ ءَاتَىٰهُمُ ٱللَّـهُ وَرَسُولُهُۥ وَقَالُوا۟ حَسْبُنَا ٱللَّـهُ سَيُؤْتِينَا ٱللَّـهُ مِن فَضْلِهِۦ وَرَسُولُهُۥٓ إِنَّآ إِلَى ٱللَّـهِ رَٰغِبُونَ ﴿٥٩﴾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would have been better] if they had been pleased with what Allah and His Apostle gave them, and had said, ‘Allah is sufficient for us; Allah will give to us out of His grace, and His Apostle. Indeed to Allah do we eagerly turn.’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61254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إِنَّمَا ٱلصَّدَقَـٰتُ لِلْفُقَرَآءِ وَٱلْمَسَـٰكِينِ وَٱلْعَـٰمِلِينَ عَلَيْهَا وَٱلْمُؤَلَّفَةِ قُلُوبُهُمْ وَفِى ٱلرِّقَابِ وَٱلْغَـٰرِمِينَ وَفِى سَبِيلِ ٱللَّـهِ وَٱبْنِ ٱلسَّبِيلِ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Charities are only for the poor and the needy, and those employed to collect them, and those whose hearts are to be reconciled, and for [the freedom of] the slaves and the debtors, and in the way of Allah, and for the </a:t>
            </a:r>
            <a:r>
              <a:rPr lang="en-US" altLang="en-US" sz="3200" dirty="0" err="1">
                <a:latin typeface="Calibri" panose="020F0502020204030204" pitchFamily="34" charset="0"/>
              </a:rPr>
              <a:t>traveller</a:t>
            </a:r>
            <a:r>
              <a:rPr lang="en-US" altLang="en-US" sz="3200" dirty="0">
                <a:latin typeface="Calibri" panose="020F0502020204030204" pitchFamily="34" charset="0"/>
              </a:rPr>
              <a:t>.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18030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فَرِيضَةً </a:t>
            </a:r>
            <a:r>
              <a:rPr lang="ar-SA" altLang="en-US" sz="8000" dirty="0">
                <a:latin typeface="Arabic Typesetting" panose="03020402040406030203" pitchFamily="66" charset="-78"/>
                <a:cs typeface="Arabic Typesetting" panose="03020402040406030203" pitchFamily="66" charset="-78"/>
              </a:rPr>
              <a:t>مِّنَ ٱللَّـهِ ۗ وَٱللَّـهُ عَلِيمٌ حَكِيمٌ ﴿٦٠﴾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an ordinance from Allah, and Allah is all-knowing,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31655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وَمِنْهُمُ ٱلَّذِينَ يُؤْذُونَ ٱلنَّبِىَّ وَيَقُولُونَ هُوَ أُذُنٌ ۚ قُلْ أُذُنُ خَيْرٍ لَّكُمْ يُؤْمِنُ بِٱللَّـهِ وَيُؤْمِنُ لِلْمُؤْمِنِينَ وَرَحْمَةٌ لِّلَّذِينَ ءَامَنُوا۟ مِنكُمْ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them are those who torment the Prophet, and say, ‘He is an ear.’ Say, ‘An ear that is good for you. He has faith in Allah and trusts the faithful, and is a mercy for those of you who have faith.’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356985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وَٱلَّذِينَ </a:t>
            </a:r>
            <a:r>
              <a:rPr lang="ar-SA" altLang="en-US" sz="8000" dirty="0">
                <a:latin typeface="Arabic Typesetting" panose="03020402040406030203" pitchFamily="66" charset="-78"/>
                <a:cs typeface="Arabic Typesetting" panose="03020402040406030203" pitchFamily="66" charset="-78"/>
              </a:rPr>
              <a:t>يُؤْذُونَ رَسُولَ ٱللَّـهِ لَهُمْ عَذَابٌ أَلِيمٌ ﴿٦١﴾</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torment the Apostle of Allah, there is a painful punishment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9713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يَحْلِفُونَ بِٱللَّـهِ لَكُمْ لِيُرْضُوكُمْ وَٱللَّـهُ وَرَسُولُهُۥٓ أَحَقُّ أَن يُرْضُوهُ إِن كَانُوا۟ مُؤْمِنِينَ ﴿٦٢﴾</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swear to you by Allah, to please you; but Allah and His Apostle are worthier that they should please Him, should they be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46970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أَلَمْ يَعْلَمُوٓا۟ أَنَّهُۥ مَن يُحَادِدِ ٱللَّـهَ وَرَسُولَهُۥ فَأَنَّ لَهُۥ نَارَ جَهَنَّمَ خَـٰلِدًا فِيهَا ۚ ذَٰلِكَ ٱلْخِزْىُ ٱلْعَظِيمُ ﴿٦٣﴾</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know that whoever opposes Allah and His Apostle, there awaits him the Fire of hell, to remain in it [forever]? That is the great disgrace.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3509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إِلَّا ٱلَّذِينَ عَـٰهَدتُّم مِّنَ ٱلْمُشْرِكِينَ ثُمَّ لَمْ يَنقُصُوكُمْ شَيْـًٔا وَلَمْ يُظَـٰهِرُوا۟ عَلَيْكُمْ </a:t>
            </a:r>
            <a:r>
              <a:rPr lang="ar-SA" altLang="en-US" sz="8000" dirty="0" smtClean="0">
                <a:latin typeface="Arabic Typesetting" panose="03020402040406030203" pitchFamily="66" charset="-78"/>
                <a:cs typeface="Arabic Typesetting" panose="03020402040406030203" pitchFamily="66" charset="-78"/>
              </a:rPr>
              <a:t>أَحَدًا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(barring the polytheists with whom you have made a treaty, and who did not violate any [of its terms] with you, nor backed anyone against you.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267966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يَحْذَرُ ٱلْمُنَـٰفِقُونَ أَن تُنَزَّلَ عَلَيْهِمْ سُورَةٌ تُنَبِّئُهُم بِمَا فِى قُلُوبِهِمْ ۚ قُلِ ٱسْتَهْزِءُوٓا۟ إِنَّ ٱللَّـهَ مُخْرِجٌ مَّا تَحْذَرُونَ ﴿٦٤﴾</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hypocrites are apprehensive lest a </a:t>
            </a:r>
            <a:r>
              <a:rPr lang="en-US" altLang="en-US" sz="3200" dirty="0" err="1">
                <a:latin typeface="Calibri" panose="020F0502020204030204" pitchFamily="34" charset="0"/>
              </a:rPr>
              <a:t>sūrah</a:t>
            </a:r>
            <a:r>
              <a:rPr lang="en-US" altLang="en-US" sz="3200" dirty="0">
                <a:latin typeface="Calibri" panose="020F0502020204030204" pitchFamily="34" charset="0"/>
              </a:rPr>
              <a:t> should be sent down against them, informing them about what is in their hearts. Say, ‘Go on deriding. Allah will indeed bring out what you are apprehensive of.’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09698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وَلَئِن سَأَلْتَهُمْ لَيَقُولُنَّ إِنَّمَا كُنَّا نَخُوضُ وَنَلْعَبُ ۚ قُلْ أَبِٱللَّـهِ وَءَايَـٰتِهِۦ وَرَسُولِهِۦ كُنتُمْ تَسْتَهْزِءُونَ ﴿٦٥﴾</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question them [regarding their conduct], they will surely say, ‘We were just gossiping and amusing ourselves.’ Say, ‘Were you deriding Allah, His signs, and His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48207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لَا تَعْتَذِرُوا۟ قَدْ كَفَرْتُم بَعْدَ إِيمَـٰنِكُمْ ۚ إِن نَّعْفُ عَن طَآئِفَةٍ مِّنكُمْ نُعَذِّبْ طَآئِفَةًۢ بِأَنَّهُمْ كَانُوا۟ مُجْرِمِينَ ﴿٦٦﴾</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make excuses. You have disbelieved after your faith.’ If We forgive a group among you, We will punish another group, for they have been guilty.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27503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ٱلْمُنَـٰفِقُونَ وَٱلْمُنَـٰفِقَـٰتُ بَعْضُهُم مِّنۢ بَعْضٍ ۚ يَأْمُرُونَ بِٱلْمُنكَرِ وَيَنْهَوْنَ عَنِ ٱلْمَعْرُوفِ وَيَقْبِضُونَ أَيْدِيَهُمْ ۚ نَسُوا۟ ٱللَّـهَ فَنَسِيَهُمْ ۗ إِنَّ ٱلْمُنَـٰفِقِينَ هُمُ ٱلْفَـٰسِقُونَ ﴿٦٧﴾</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hypocrites, men and women, are all alike: they bid what is wrong and forbid what is right; and are tight-fisted. They have forgotten Allah, so He has forgotten them. The hypocrites are indeed the transgressors.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05735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وَعَدَ ٱللَّـهُ ٱلْمُنَـٰفِقِينَ وَٱلْمُنَـٰفِقَـٰتِ وَٱلْكُفَّارَ نَارَ جَهَنَّمَ خَـٰلِدِينَ فِيهَا ۚ هِىَ حَسْبُهُمْ ۚ وَلَعَنَهُمُ ٱللَّـهُ ۖ وَلَهُمْ عَذَابٌ مُّقِيمٌ ﴿٦٨﴾</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promised the hypocrites, men and women, and the faithless, the Fire of hell, to remain in it [forever]. That suffices them. Allah has cursed them, and there is a lasting punishment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622948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كَٱلَّذِينَ مِن قَبْلِكُمْ كَانُوٓا۟ أَشَدَّ مِنكُمْ قُوَّةً وَأَكْثَرَ أَمْوَٰلًا وَأَوْلَـٰدًا فَٱسْتَمْتَعُوا۟ بِخَلَـٰقِهِمْ فَٱسْتَمْتَعْتُم </a:t>
            </a:r>
            <a:r>
              <a:rPr lang="ar-SA" altLang="en-US" sz="8000" dirty="0" smtClean="0">
                <a:latin typeface="Arabic Typesetting" panose="03020402040406030203" pitchFamily="66" charset="-78"/>
                <a:cs typeface="Arabic Typesetting" panose="03020402040406030203" pitchFamily="66" charset="-78"/>
              </a:rPr>
              <a:t>بِخَلَـٰقِكُمْ</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[Hypocrites! Your case is] similar to those who were before you, who were more powerful than you and more abounding in wealth and children: they enjoyed their share [of worldly existence]; you too enjoy your share,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29852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كَمَا </a:t>
            </a:r>
            <a:r>
              <a:rPr lang="ar-SA" altLang="en-US" sz="8000" dirty="0">
                <a:latin typeface="Arabic Typesetting" panose="03020402040406030203" pitchFamily="66" charset="-78"/>
                <a:cs typeface="Arabic Typesetting" panose="03020402040406030203" pitchFamily="66" charset="-78"/>
              </a:rPr>
              <a:t>ٱسْتَمْتَعَ ٱلَّذِينَ مِن قَبْلِكُم بِخَلَـٰقِهِمْ وَخُضْتُمْ كَٱلَّذِى خَاضُوٓا۟ ۚ أُو۟لَـٰٓئِكَ حَبِطَتْ أَعْمَـٰلُهُمْ فِى ٱلدُّنْيَا وَٱلْـَٔاخِرَةِ ۖ وَأُو۟لَـٰٓئِكَ هُمُ ٱلْخَـٰسِرُونَ ﴿٦٩﴾</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just like those who were before you enjoyed their share, and you have gossiped [impiously] as they gossiped. They are the ones whose works have failed in this world and the Hereafter; and it is they who are the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79130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أَلَمْ يَأْتِهِمْ نَبَأُ ٱلَّذِينَ مِن قَبْلِهِمْ قَوْمِ نُوحٍ وَعَادٍ وَثَمُودَ وَقَوْمِ إِبْرَٰهِيمَ وَأَصْحَـٰبِ مَدْيَنَ وَٱلْمُؤْتَفِكَـٰتِ ۚ أَتَتْهُمْ رُسُلُهُم بِٱلْبَيِّنَـٰتِ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Has there not come to them the account of those who were before them —the people of Noah, </a:t>
            </a:r>
            <a:r>
              <a:rPr lang="en-US" altLang="en-US" sz="3200" dirty="0" err="1">
                <a:latin typeface="Calibri" panose="020F0502020204030204" pitchFamily="34" charset="0"/>
              </a:rPr>
              <a:t>ʿĀd</a:t>
            </a:r>
            <a:r>
              <a:rPr lang="en-US" altLang="en-US" sz="3200" dirty="0">
                <a:latin typeface="Calibri" panose="020F0502020204030204" pitchFamily="34" charset="0"/>
              </a:rPr>
              <a:t>, and </a:t>
            </a:r>
            <a:r>
              <a:rPr lang="en-US" altLang="en-US" sz="3200" dirty="0" err="1">
                <a:latin typeface="Calibri" panose="020F0502020204030204" pitchFamily="34" charset="0"/>
              </a:rPr>
              <a:t>Thamūd</a:t>
            </a:r>
            <a:r>
              <a:rPr lang="en-US" altLang="en-US" sz="3200" dirty="0">
                <a:latin typeface="Calibri" panose="020F0502020204030204" pitchFamily="34" charset="0"/>
              </a:rPr>
              <a:t>, and the people of Abraham, the inhabitants of Midian, and the towns that were overturned? Their apostles brought them manifest proofs.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31500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smtClean="0">
                <a:latin typeface="Arabic Typesetting" panose="03020402040406030203" pitchFamily="66" charset="-78"/>
                <a:cs typeface="Arabic Typesetting" panose="03020402040406030203" pitchFamily="66" charset="-78"/>
              </a:rPr>
              <a:t>فَمَا </a:t>
            </a:r>
            <a:r>
              <a:rPr lang="ar-SA" altLang="en-US" sz="8000" dirty="0">
                <a:latin typeface="Arabic Typesetting" panose="03020402040406030203" pitchFamily="66" charset="-78"/>
                <a:cs typeface="Arabic Typesetting" panose="03020402040406030203" pitchFamily="66" charset="-78"/>
              </a:rPr>
              <a:t>كَانَ ٱللَّـهُ لِيَظْلِمَهُمْ وَلَـٰكِن كَانُوٓا۟ أَنفُسَهُمْ يَظْلِمُونَ ﴿٧٠﴾</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it was not Allah who wronged them, but it was they who used to wrong themselves.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01216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000" dirty="0">
                <a:latin typeface="Arabic Typesetting" panose="03020402040406030203" pitchFamily="66" charset="-78"/>
                <a:cs typeface="Arabic Typesetting" panose="03020402040406030203" pitchFamily="66" charset="-78"/>
              </a:rPr>
              <a:t> وَٱلْمُؤْمِنُونَ وَٱلْمُؤْمِنَـٰتُ بَعْضُهُمْ أَوْلِيَآءُ بَعْضٍ ۚ يَأْمُرُونَ بِٱلْمَعْرُوفِ وَيَنْهَوْنَ عَنِ ٱلْمُنكَرِ وَيُقِيمُونَ ٱلصَّلَوٰةَ وَيُؤْتُونَ ٱلزَّكَوٰةَ وَيُطِيعُونَ ٱللَّـهَ وَرَسُولَهُۥٓ </a:t>
            </a:r>
            <a:r>
              <a:rPr lang="ar-SA" altLang="en-US" sz="8000" dirty="0" smtClean="0">
                <a:latin typeface="Arabic Typesetting" panose="03020402040406030203" pitchFamily="66" charset="-78"/>
                <a:cs typeface="Arabic Typesetting" panose="03020402040406030203" pitchFamily="66" charset="-78"/>
              </a:rPr>
              <a:t>ۚ</a:t>
            </a:r>
            <a:endParaRPr lang="en-US" altLang="en-US" sz="80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 faithful, men and women, are comrades of one another: they bid what is right and forbid what is wrong and maintain the prayer, give the </a:t>
            </a:r>
            <a:r>
              <a:rPr lang="en-US" altLang="en-US" sz="3200" dirty="0" err="1">
                <a:latin typeface="Calibri" panose="020F0502020204030204" pitchFamily="34" charset="0"/>
              </a:rPr>
              <a:t>zakāt</a:t>
            </a:r>
            <a:r>
              <a:rPr lang="en-US" altLang="en-US" sz="3200" dirty="0">
                <a:latin typeface="Calibri" panose="020F0502020204030204" pitchFamily="34" charset="0"/>
              </a:rPr>
              <a:t>, and obey Allah and His Apostle.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a:t>
            </a:r>
            <a:r>
              <a:rPr lang="en-US" altLang="en-US" b="1" dirty="0" err="1">
                <a:solidFill>
                  <a:srgbClr val="FFFF99"/>
                </a:solidFill>
                <a:latin typeface="Trebuchet MS" panose="020B0603020202020204" pitchFamily="34" charset="0"/>
              </a:rPr>
              <a:t>Tawbah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30899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4631</TotalTime>
  <Words>10201</Words>
  <Application>Microsoft Office PowerPoint</Application>
  <PresentationFormat>Widescreen</PresentationFormat>
  <Paragraphs>534</Paragraphs>
  <Slides>175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175</vt:i4>
      </vt:variant>
    </vt:vector>
  </HeadingPairs>
  <TitlesOfParts>
    <vt:vector size="18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بَرَآءَةٌ مِّنَ ٱللَّـهِ وَرَسُولِهِۦٓ إِلَى ٱلَّذِينَ عَـٰهَدتُّم مِّنَ ٱلْمُشْرِكِينَ ﴿١﴾</vt:lpstr>
      <vt:lpstr> فَسِيحُوا۟ فِى ٱلْأَرْضِ أَرْبَعَةَ أَشْهُرٍ وَٱعْلَمُوٓا۟ أَنَّكُمْ غَيْرُ مُعْجِزِى ٱللَّـهِ ۙ وَأَنَّ ٱللَّـهَ مُخْزِى ٱلْكَـٰفِرِينَ ﴿٢﴾</vt:lpstr>
      <vt:lpstr> وَأَذَٰنٌ مِّنَ ٱللَّـهِ وَرَسُولِهِۦٓ إِلَى ٱلنَّاسِ يَوْمَ ٱلْحَجِّ ٱلْأَكْبَرِ أَنَّ ٱللَّـهَ بَرِىٓءٌ مِّنَ ٱلْمُشْرِكِينَ ۙ وَرَسُولُهُۥ ۚ</vt:lpstr>
      <vt:lpstr>فَإِن تُبْتُمْ فَهُوَ خَيْرٌ لَّكُمْ ۖ وَإِن تَوَلَّيْتُمْ فَٱعْلَمُوٓا۟ أَنَّكُمْ غَيْرُ مُعْجِزِى ٱللَّـهِ ۗ وَبَشِّرِ ٱلَّذِينَ كَفَرُوا۟ بِعَذَابٍ أَلِيمٍ ﴿٣﴾</vt:lpstr>
      <vt:lpstr> إِلَّا ٱلَّذِينَ عَـٰهَدتُّم مِّنَ ٱلْمُشْرِكِينَ ثُمَّ لَمْ يَنقُصُوكُمْ شَيْـًٔا وَلَمْ يُظَـٰهِرُوا۟ عَلَيْكُمْ أَحَدًا</vt:lpstr>
      <vt:lpstr>فَأَتِمُّوٓا۟ إِلَيْهِمْ عَهْدَهُمْ إِلَىٰ مُدَّتِهِمْ ۚ إِنَّ ٱللَّـهَ يُحِبُّ ٱلْمُتَّقِينَ ﴿٤﴾</vt:lpstr>
      <vt:lpstr> فَإِذَا ٱنسَلَخَ ٱلْأَشْهُرُ ٱلْحُرُمُ فَٱقْتُلُوا۟ ٱلْمُشْرِكِينَ حَيْثُ وَجَدتُّمُوهُمْ وَخُذُوهُمْ وَٱحْصُرُوهُمْ وَٱقْعُدُوا۟ لَهُمْ كُلَّ مَرْصَدٍ ۚ</vt:lpstr>
      <vt:lpstr>فَإِن تَابُوا۟ وَأَقَامُوا۟ ٱلصَّلَوٰةَ وَءَاتَوُا۟ ٱلزَّكَوٰةَ فَخَلُّوا۟ سَبِيلَهُمْ ۚ إِنَّ ٱللَّـهَ غَفُورٌ رَّحِيمٌ ﴿٥﴾</vt:lpstr>
      <vt:lpstr> وَإِنْ أَحَدٌ مِّنَ ٱلْمُشْرِكِينَ ٱسْتَجَارَكَ فَأَجِرْهُ حَتَّىٰ يَسْمَعَ كَلَـٰمَ ٱللَّـهِ ثُمَّ أَبْلِغْهُ مَأْمَنَهُۥ ۚ ذَٰلِكَ بِأَنَّهُمْ قَوْمٌ لَّا يَعْلَمُونَ ﴿٦﴾</vt:lpstr>
      <vt:lpstr>كَيْفَ يَكُونُ لِلْمُشْرِكِينَ عَهْدٌ عِندَ ٱللَّـهِ وَعِندَ رَسُولِهِۦٓ إِلَّا ٱلَّذِينَ عَـٰهَدتُّمْ عِندَ ٱلْمَسْجِدِ ٱلْحَرَامِ ۖ</vt:lpstr>
      <vt:lpstr>فَمَا ٱسْتَقَـٰمُوا۟ لَكُمْ فَٱسْتَقِيمُوا۟ لَهُمْ ۚ إِنَّ ٱللَّـهَ يُحِبُّ ٱلْمُتَّقِينَ ﴿٧﴾</vt:lpstr>
      <vt:lpstr> كَيْفَ وَإِن يَظْهَرُوا۟ عَلَيْكُمْ لَا يَرْقُبُوا۟ فِيكُمْ إِلًّا وَلَا ذِمَّةً ۚ يُرْضُونَكُم بِأَفْوَٰهِهِمْ وَتَأْبَىٰ قُلُوبُهُمْ وَأَكْثَرُهُمْ فَـٰسِقُونَ ﴿٨﴾</vt:lpstr>
      <vt:lpstr> ٱشْتَرَوْا۟ بِـَٔايَـٰتِ ٱللَّـهِ ثَمَنًا قَلِيلًا فَصَدُّوا۟ عَن سَبِيلِهِۦٓ ۚ إِنَّهُمْ سَآءَ مَا كَانُوا۟ يَعْمَلُونَ ﴿٩﴾</vt:lpstr>
      <vt:lpstr> لَا يَرْقُبُونَ فِى مُؤْمِنٍ إِلًّا وَلَا ذِمَّةً ۚ وَأُو۟لَـٰٓئِكَ هُمُ ٱلْمُعْتَدُونَ ﴿١٠﴾</vt:lpstr>
      <vt:lpstr> فَإِن تَابُوا۟ وَأَقَامُوا۟ ٱلصَّلَوٰةَ وَءَاتَوُا۟ ٱلزَّكَوٰةَ فَإِخْوَٰنُكُمْ فِى ٱلدِّينِ ۗ وَنُفَصِّلُ ٱلْـَٔايَـٰتِ لِقَوْمٍ يَعْلَمُونَ ﴿١١﴾</vt:lpstr>
      <vt:lpstr> وَإِن نَّكَثُوٓا۟ أَيْمَـٰنَهُم مِّنۢ بَعْدِ عَهْدِهِمْ وَطَعَنُوا۟ فِى دِينِكُمْ فَقَـٰتِلُوٓا۟ أَئِمَّةَ ٱلْكُفْرِ ۙ إِنَّهُمْ لَآ أَيْمَـٰنَ لَهُمْ لَعَلَّهُمْ يَنتَهُونَ ﴿١٢﴾</vt:lpstr>
      <vt:lpstr> أَلَا تُقَـٰتِلُونَ قَوْمًا نَّكَثُوٓا۟ أَيْمَـٰنَهُمْ وَهَمُّوا۟ بِإِخْرَاجِ ٱلرَّسُولِ وَهُم بَدَءُوكُمْ أَوَّلَ مَرَّةٍ ۚ أَتَخْشَوْنَهُمْ ۚ</vt:lpstr>
      <vt:lpstr>فَٱللَّـهُ أَحَقُّ أَن تَخْشَوْهُ إِن كُنتُم مُّؤْمِنِينَ ﴿١٣﴾</vt:lpstr>
      <vt:lpstr>قَـٰتِلُوهُمْ يُعَذِّبْهُمُ ٱللَّـهُ بِأَيْدِيكُمْ وَيُخْزِهِمْ وَيَنصُرْكُمْ عَلَيْهِمْ وَيَشْفِ صُدُورَ قَوْمٍ مُّؤْمِنِينَ ﴿١٤﴾</vt:lpstr>
      <vt:lpstr> وَيُذْهِبْ غَيْظَ قُلُوبِهِمْ ۗ وَيَتُوبُ ٱللَّـهُ عَلَىٰ مَن يَشَآءُ ۗ وَٱللَّـهُ عَلِيمٌ حَكِيمٌ ﴿١٥﴾</vt:lpstr>
      <vt:lpstr> أَمْ حَسِبْتُمْ أَن تُتْرَكُوا۟ وَلَمَّا يَعْلَمِ ٱللَّـهُ ٱلَّذِينَ جَـٰهَدُوا۟ مِنكُمْ وَلَمْ يَتَّخِذُوا۟ مِن دُونِ ٱللَّـهِ وَلَا رَسُولِهِۦ</vt:lpstr>
      <vt:lpstr>وَلَا ٱلْمُؤْمِنِينَ وَلِيجَةً ۚ وَٱللَّـهُ خَبِيرٌۢ بِمَا تَعْمَلُونَ ﴿١٦﴾</vt:lpstr>
      <vt:lpstr> مَا كَانَ لِلْمُشْرِكِينَ أَن يَعْمُرُوا۟ مَسَـٰجِدَ ٱللَّـهِ شَـٰهِدِينَ عَلَىٰٓ أَنفُسِهِم بِٱلْكُفْرِ ۚ أُو۟لَـٰٓئِكَ حَبِطَتْ أَعْمَـٰلُهُمْ وَفِى ٱلنَّارِ هُمْ خَـٰلِدُونَ ﴿١٧﴾</vt:lpstr>
      <vt:lpstr> إِنَّمَا يَعْمُرُ مَسَـٰجِدَ ٱللَّـهِ مَنْ ءَامَنَ بِٱللَّـهِ وَٱلْيَوْمِ ٱلْـَٔاخِرِ وَأَقَامَ ٱلصَّلَوٰةَ وَءَاتَى ٱلزَّكَوٰةَ</vt:lpstr>
      <vt:lpstr>وَلَمْ يَخْشَ إِلَّا ٱللَّـهَ ۖ فَعَسَىٰٓ أُو۟لَـٰٓئِكَ أَن يَكُونُوا۟ مِنَ ٱلْمُهْتَدِينَ ﴿١٨﴾</vt:lpstr>
      <vt:lpstr> أَجَعَلْتُمْ سِقَايَةَ ٱلْحَآجِّ وَعِمَارَةَ ٱلْمَسْجِدِ ٱلْحَرَامِ كَمَنْ ءَامَنَ بِٱللَّـهِ وَٱلْيَوْمِ ٱلْـَٔاخِرِ  </vt:lpstr>
      <vt:lpstr>وَجَـٰهَدَ فِى سَبِيلِ ٱللَّـهِ ۚ لَا يَسْتَوُۥنَ عِندَ ٱللَّـهِ ۗ وَٱللَّـهُ لَا يَهْدِى ٱلْقَوْمَ ٱلظَّـٰلِمِينَ ﴿١٩﴾</vt:lpstr>
      <vt:lpstr> ٱلَّذِينَ ءَامَنُوا۟ وَهَاجَرُوا۟ وَجَـٰهَدُوا۟ فِى سَبِيلِ ٱللَّـهِ بِأَمْوَٰلِهِمْ وَأَنفُسِهِمْ أَعْظَمُ دَرَجَةً عِندَ ٱللَّـهِ ۚ وَأُو۟لَـٰٓئِكَ هُمُ ٱلْفَآئِزُونَ ﴿٢٠﴾</vt:lpstr>
      <vt:lpstr>يُبَشِّرُهُمْ رَبُّهُم بِرَحْمَةٍ مِّنْهُ وَرِضْوَٰنٍ وَجَنَّـٰتٍ لَّهُمْ فِيهَا نَعِيمٌ مُّقِيمٌ ﴿٢١﴾ </vt:lpstr>
      <vt:lpstr>خَـٰلِدِينَ فِيهَآ أَبَدًا ۚ إِنَّ ٱللَّـهَ عِندَهُۥٓ أَجْرٌ عَظِيمٌ ﴿٢٢﴾</vt:lpstr>
      <vt:lpstr> يَـٰٓأَيُّهَا ٱلَّذِينَ ءَامَنُوا۟ لَا تَتَّخِذُوٓا۟ ءَابَآءَكُمْ وَإِخْوَٰنَكُمْ أَوْلِيَآءَ إِنِ ٱسْتَحَبُّوا۟ ٱلْكُفْرَ عَلَى ٱلْإِيمَـٰنِ ۚ وَمَن يَتَوَلَّهُم مِّنكُمْ فَأُو۟لَـٰٓئِكَ هُمُ ٱلظَّـٰلِمُونَ ﴿٢٣﴾</vt:lpstr>
      <vt:lpstr> قُلْ إِن كَانَ ءَابَآؤُكُمْ وَأَبْنَآؤُكُمْ وَإِخْوَٰنُكُمْ وَأَزْوَٰجُكُمْ وَعَشِيرَتُكُمْ وَأَمْوَٰلٌ ٱقْتَرَفْتُمُوهَا وَتِجَـٰرَةٌ تَخْشَوْنَ كَسَادَهَا وَمَسَـٰكِنُ تَرْضَوْنَهَآ أَحَبَّ إِلَيْكُم مِّنَ ٱللَّـهِ وَرَسُولِهِۦ</vt:lpstr>
      <vt:lpstr>وَجِهَادٍ فِى سَبِيلِهِۦ فَتَرَبَّصُوا۟ حَتَّىٰ يَأْتِىَ ٱللَّـهُ بِأَمْرِهِۦ ۗ وَٱللَّـهُ لَا يَهْدِى ٱلْقَوْمَ ٱلْفَـٰسِقِينَ ﴿٢٤﴾</vt:lpstr>
      <vt:lpstr> لَقَدْ نَصَرَكُمُ ٱللَّـهُ فِى مَوَاطِنَ كَثِيرَةٍ ۙ وَيَوْمَ حُنَيْنٍ ۙ إِذْ أَعْجَبَتْكُمْ كَثْرَتُكُمْ</vt:lpstr>
      <vt:lpstr>فَلَمْ تُغْنِ عَنكُمْ شَيْـًٔا وَضَاقَتْ عَلَيْكُمُ ٱلْأَرْضُ بِمَا رَحُبَتْ ثُمَّ وَلَّيْتُم مُّدْبِرِينَ ﴿٢٥﴾</vt:lpstr>
      <vt:lpstr> ثُمَّ أَنزَلَ ٱللَّـهُ سَكِينَتَهُۥ عَلَىٰ رَسُولِهِۦ وَعَلَى ٱلْمُؤْمِنِينَ وَأَنزَلَ جُنُودًا لَّمْ تَرَوْهَا وَعَذَّبَ ٱلَّذِينَ كَفَرُوا۟ ۚ وَذَٰلِكَ جَزَآءُ ٱلْكَـٰفِرِينَ ﴿٢٦﴾</vt:lpstr>
      <vt:lpstr>ثُمَّ يَتُوبُ ٱللَّـهُ مِنۢ بَعْدِ ذَٰلِكَ عَلَىٰ مَن يَشَآءُ ۗ وَٱللَّـهُ غَفُورٌ رَّحِيمٌ ﴿٢٧﴾</vt:lpstr>
      <vt:lpstr> يَـٰٓأَيُّهَا ٱلَّذِينَ ءَامَنُوٓا۟ إِنَّمَا ٱلْمُشْرِكُونَ نَجَسٌ فَلَا يَقْرَبُوا۟ ٱلْمَسْجِدَ ٱلْحَرَامَ بَعْدَ عَامِهِمْ هَـٰذَا ۚ وَإِنْ خِفْتُمْ عَيْلَةً فَسَوْفَ يُغْنِيكُمُ ٱللَّـهُ مِن فَضْلِهِۦٓ إِن شَآءَ ۚ</vt:lpstr>
      <vt:lpstr>إِنَّ ٱللَّـهَ عَلِيمٌ حَكِيمٌ ﴿٢٨﴾</vt:lpstr>
      <vt:lpstr> قَـٰتِلُوا۟ ٱلَّذِينَ لَا يُؤْمِنُونَ بِٱللَّـهِ وَلَا بِٱلْيَوْمِ ٱلْـَٔاخِرِ وَلَا يُحَرِّمُونَ مَا حَرَّمَ ٱللَّـهُ وَرَسُولُهُۥ</vt:lpstr>
      <vt:lpstr>وَلَا يَدِينُونَ دِينَ ٱلْحَقِّ مِنَ ٱلَّذِينَ أُوتُوا۟ ٱلْكِتَـٰبَ حَتَّىٰ يُعْطُوا۟ ٱلْجِزْيَةَ عَن يَدٍ وَهُمْ صَـٰغِرُونَ ﴿٢٩﴾</vt:lpstr>
      <vt:lpstr> وَقَالَتِ ٱلْيَهُودُ عُزَيْرٌ ٱبْنُ ٱللَّـهِ وَقَالَتِ ٱلنَّصَـٰرَى ٱلْمَسِيحُ ٱبْنُ ٱللَّـهِ ۖ ذَٰلِكَ قَوْلُهُم بِأَفْوَٰهِهِمْ ۖ يُضَـٰهِـُٔونَ قَوْلَ ٱلَّذِينَ كَفَرُوا۟ مِن قَبْلُ ۚ قَـٰتَلَهُمُ ٱللَّـهُ ۚ أَنَّىٰ يُؤْفَكُونَ ﴿٣٠﴾</vt:lpstr>
      <vt:lpstr> ٱتَّخَذُوٓا۟ أَحْبَارَهُمْ وَرُهْبَـٰنَهُمْ أَرْبَابًا مِّن دُونِ ٱللَّـهِ وَٱلْمَسِيحَ ٱبْنَ مَرْيَمَ وَمَآ أُمِرُوٓا۟ إِلَّا لِيَعْبُدُوٓا۟ إِلَـٰهًا وَٰحِدًا ۖ</vt:lpstr>
      <vt:lpstr>لَّآ إِلَـٰهَ إِلَّا هُوَ ۚ سُبْحَـٰنَهُۥ عَمَّا يُشْرِكُونَ ﴿٣١﴾</vt:lpstr>
      <vt:lpstr>يُرِيدُونَ أَن يُطْفِـُٔوا۟ نُورَ ٱللَّـهِ بِأَفْوَٰهِهِمْ وَيَأْبَى ٱللَّـهُ إِلَّآ أَن يُتِمَّ نُورَهُۥ وَلَوْ كَرِهَ ٱلْكَـٰفِرُونَ ﴿٣٢﴾</vt:lpstr>
      <vt:lpstr> هُوَ ٱلَّذِىٓ أَرْسَلَ رَسُولَهُۥ بِٱلْهُدَىٰ وَدِينِ ٱلْحَقِّ لِيُظْهِرَهُۥ عَلَى ٱلدِّينِ كُلِّهِۦ وَلَوْ كَرِهَ ٱلْمُشْرِكُونَ ﴿٣٣﴾</vt:lpstr>
      <vt:lpstr> يَـٰٓأَيُّهَا ٱلَّذِينَ ءَامَنُوٓا۟ إِنَّ كَثِيرًا مِّنَ ٱلْأَحْبَارِ وَٱلرُّهْبَانِ لَيَأْكُلُونَ أَمْوَٰلَ ٱلنَّاسِ بِٱلْبَـٰطِلِ وَيَصُدُّونَ عَن سَبِيلِ ٱللَّـهِ ۗ</vt:lpstr>
      <vt:lpstr>وَٱلَّذِينَ يَكْنِزُونَ ٱلذَّهَبَ وَٱلْفِضَّةَ وَلَا يُنفِقُونَهَا فِى سَبِيلِ ٱللَّـهِ فَبَشِّرْهُم بِعَذَابٍ أَلِيمٍ ﴿٣٤﴾</vt:lpstr>
      <vt:lpstr> يَوْمَ يُحْمَىٰ عَلَيْهَا فِى نَارِ جَهَنَّمَ فَتُكْوَىٰ بِهَا جِبَاهُهُمْ وَجُنُوبُهُمْ وَظُهُورُهُمْ ۖ هَـٰذَا مَا كَنَزْتُمْ لِأَنفُسِكُمْ فَذُوقُوا۟ مَا كُنتُمْ تَكْنِزُونَ ﴿٣٥﴾</vt:lpstr>
      <vt:lpstr> إِنَّ عِدَّةَ ٱلشُّهُورِ عِندَ ٱللَّـهِ ٱثْنَا عَشَرَ شَهْرًا فِى كِتَـٰبِ ٱللَّـهِ يَوْمَ خَلَقَ ٱلسَّمَـٰوَٰتِ وَٱلْأَرْضَ مِنْهَآ أَرْبَعَةٌ حُرُمٌ ۚ ذَٰلِكَ ٱلدِّينُ ٱلْقَيِّمُ ۚ فَلَا تَظْلِمُوا۟ فِيهِنَّ أَنفُسَكُمْ ۚ</vt:lpstr>
      <vt:lpstr>وَقَـٰتِلُوا۟ ٱلْمُشْرِكِينَ كَآفَّةً كَمَا يُقَـٰتِلُونَكُمْ كَآفَّةً ۚ وَٱعْلَمُوٓا۟ أَنَّ ٱللَّـهَ مَعَ ٱلْمُتَّقِينَ ﴿٣٦﴾</vt:lpstr>
      <vt:lpstr>إِنَّمَا ٱلنَّسِىٓءُ زِيَادَةٌ فِى ٱلْكُفْرِ ۖ يُضَلُّ بِهِ ٱلَّذِينَ كَفَرُوا۟ يُحِلُّونَهُۥ عَامًا وَيُحَرِّمُونَهُۥ عَامًا لِّيُوَاطِـُٔوا۟ عِدَّةَ مَا حَرَّمَ ٱللَّـهُ فَيُحِلُّوا۟ مَا حَرَّمَ ٱللَّـهُ ۚ</vt:lpstr>
      <vt:lpstr>زُيِّنَ لَهُمْ سُوٓءُ أَعْمَـٰلِهِمْ ۗ وَٱللَّـهُ لَا يَهْدِى ٱلْقَوْمَ ٱلْكَـٰفِرِينَ ﴿٣٧﴾</vt:lpstr>
      <vt:lpstr> يَـٰٓأَيُّهَا ٱلَّذِينَ ءَامَنُوا۟ مَا لَكُمْ إِذَا قِيلَ لَكُمُ ٱنفِرُوا۟ فِى سَبِيلِ ٱللَّـهِ ٱثَّاقَلْتُمْ إِلَى ٱلْأَرْضِ ۚ أَرَضِيتُم بِٱلْحَيَوٰةِ ٱلدُّنْيَا مِنَ ٱلْـَٔاخِرَةِ ۚ</vt:lpstr>
      <vt:lpstr>فَمَا مَتَـٰعُ ٱلْحَيَوٰةِ ٱلدُّنْيَا فِى ٱلْـَٔاخِرَةِ إِلَّا قَلِيلٌ ﴿٣٨﴾ </vt:lpstr>
      <vt:lpstr>إِلَّا تَنفِرُوا۟ يُعَذِّبْكُمْ عَذَابًا أَلِيمًا وَيَسْتَبْدِلْ قَوْمًا غَيْرَكُمْ وَلَا تَضُرُّوهُ شَيْـًٔا ۗ وَٱللَّـهُ عَلَىٰ كُلِّ شَىْءٍ قَدِيرٌ ﴿٣٩﴾</vt:lpstr>
      <vt:lpstr> إِلَّا تَنصُرُوهُ فَقَدْ نَصَرَهُ ٱللَّـهُ إِذْ أَخْرَجَهُ ٱلَّذِينَ كَفَرُوا۟ ثَانِىَ ٱثْنَيْنِ إِذْ هُمَا فِى ٱلْغَارِ إِذْ يَقُولُ لِصَـٰحِبِهِۦ لَا تَحْزَنْ إِنَّ ٱللَّـهَ مَعَنَا ۖ</vt:lpstr>
      <vt:lpstr>فَأَنزَلَ ٱللَّـهُ سَكِينَتَهُۥ عَلَيْهِ وَأَيَّدَهُۥ بِجُنُودٍ لَّمْ تَرَوْهَا وَجَعَلَ كَلِمَةَ ٱلَّذِينَ كَفَرُوا۟ ٱلسُّفْلَىٰ ۗ وَكَلِمَةُ ٱللَّـهِ هِىَ ٱلْعُلْيَا ۗ وَٱللَّـهُ عَزِيزٌ حَكِيمٌ ﴿٤٠﴾</vt:lpstr>
      <vt:lpstr>ٱنفِرُوا۟ خِفَافًا وَثِقَالًا وَجَـٰهِدُوا۟ بِأَمْوَٰلِكُمْ وَأَنفُسِكُمْ فِى سَبِيلِ ٱللَّـهِ ۚ ذَٰلِكُمْ خَيْرٌ لَّكُمْ إِن كُنتُمْ تَعْلَمُونَ ﴿٤١﴾</vt:lpstr>
      <vt:lpstr> لَوْ كَانَ عَرَضًا قَرِيبًا وَسَفَرًا قَاصِدًا لَّٱتَّبَعُوكَ وَلَـٰكِنۢ بَعُدَتْ عَلَيْهِمُ ٱلشُّقَّةُ ۚ</vt:lpstr>
      <vt:lpstr>وَسَيَحْلِفُونَ بِٱللَّـهِ لَوِ ٱسْتَطَعْنَا لَخَرَجْنَا مَعَكُمْ يُهْلِكُونَ أَنفُسَهُمْ وَٱللَّـهُ يَعْلَمُ إِنَّهُمْ لَكَـٰذِبُونَ ﴿٤٢﴾</vt:lpstr>
      <vt:lpstr> عَفَا ٱللَّـهُ عَنكَ لِمَ أَذِنتَ لَهُمْ حَتَّىٰ يَتَبَيَّنَ لَكَ ٱلَّذِينَ صَدَقُوا۟ وَتَعْلَمَ ٱلْكَـٰذِبِينَ ﴿٤٣﴾</vt:lpstr>
      <vt:lpstr> لَا يَسْتَـْٔذِنُكَ ٱلَّذِينَ يُؤْمِنُونَ بِٱللَّـهِ وَٱلْيَوْمِ ٱلْـَٔاخِرِ أَن يُجَـٰهِدُوا۟ بِأَمْوَٰلِهِمْ وَأَنفُسِهِمْ ۗ وَٱللَّـهُ عَلِيمٌۢ بِٱلْمُتَّقِينَ ﴿٤٤﴾</vt:lpstr>
      <vt:lpstr> إِنَّمَا يَسْتَـْٔذِنُكَ ٱلَّذِينَ لَا يُؤْمِنُونَ بِٱللَّـهِ وَٱلْيَوْمِ ٱلْـَٔاخِرِ وَٱرْتَابَتْ قُلُوبُهُمْ فَهُمْ فِى رَيْبِهِمْ يَتَرَدَّدُونَ ﴿٤٥﴾ </vt:lpstr>
      <vt:lpstr> وَلَوْ أَرَادُوا۟ ٱلْخُرُوجَ لَأَعَدُّوا۟ لَهُۥ عُدَّةً وَلَـٰكِن كَرِهَ ٱللَّـهُ ٱنۢبِعَاثَهُمْ فَثَبَّطَهُمْ وَقِيلَ ٱقْعُدُوا۟ مَعَ ٱلْقَـٰعِدِينَ ﴿٤٦﴾</vt:lpstr>
      <vt:lpstr> لَوْ خَرَجُوا۟ فِيكُم مَّا زَادُوكُمْ إِلَّا خَبَالًا وَلَأَوْضَعُوا۟ خِلَـٰلَكُمْ يَبْغُونَكُمُ ٱلْفِتْنَةَ وَفِيكُمْ سَمَّـٰعُونَ لَهُمْ ۗ</vt:lpstr>
      <vt:lpstr>وَٱللَّـهُ عَلِيمٌۢ بِٱلظَّـٰلِمِينَ ﴿٤٧﴾</vt:lpstr>
      <vt:lpstr>لَقَدِ ٱبْتَغَوُا۟ ٱلْفِتْنَةَ مِن قَبْلُ وَقَلَّبُوا۟ لَكَ ٱلْأُمُورَ حَتَّىٰ جَآءَ ٱلْحَقُّ وَظَهَرَ أَمْرُ ٱللَّـهِ وَهُمْ كَـٰرِهُونَ ﴿٤٨﴾</vt:lpstr>
      <vt:lpstr> وَمِنْهُم مَّن يَقُولُ ٱئْذَن لِّى وَلَا تَفْتِنِّىٓ ۚ أَلَا فِى ٱلْفِتْنَةِ سَقَطُوا۟ ۗ وَإِنَّ جَهَنَّمَ لَمُحِيطَةٌۢ بِٱلْكَـٰفِرِينَ ﴿٤٩﴾ </vt:lpstr>
      <vt:lpstr>إِن تُصِبْكَ حَسَنَةٌ تَسُؤْهُمْ ۖ وَإِن تُصِبْكَ مُصِيبَةٌ يَقُولُوا۟ قَدْ أَخَذْنَآ أَمْرَنَا مِن قَبْلُ وَيَتَوَلَّوا۟ وَّهُمْ فَرِحُونَ ﴿٥٠﴾</vt:lpstr>
      <vt:lpstr> قُل لَّن يُصِيبَنَآ إِلَّا مَا كَتَبَ ٱللَّـهُ لَنَا هُوَ مَوْلَىٰنَا ۚ وَعَلَى ٱللَّـهِ فَلْيَتَوَكَّلِ ٱلْمُؤْمِنُونَ ﴿٥١﴾</vt:lpstr>
      <vt:lpstr> قُلْ هَلْ تَرَبَّصُونَ بِنَآ إِلَّآ إِحْدَى ٱلْحُسْنَيَيْنِ ۖ وَنَحْنُ نَتَرَبَّصُ بِكُمْ أَن يُصِيبَكُمُ ٱللَّـهُ بِعَذَابٍ مِّنْ عِندِهِۦٓ أَوْ بِأَيْدِينَا ۖ فَتَرَبَّصُوٓا۟ إِنَّا مَعَكُم مُّتَرَبِّصُونَ ﴿٥٢﴾</vt:lpstr>
      <vt:lpstr> قُلْ أَنفِقُوا۟ طَوْعًا أَوْ كَرْهًا لَّن يُتَقَبَّلَ مِنكُمْ ۖ إِنَّكُمْ كُنتُمْ قَوْمًا فَـٰسِقِينَ ﴿٥٣﴾</vt:lpstr>
      <vt:lpstr> وَمَا مَنَعَهُمْ أَن تُقْبَلَ مِنْهُمْ نَفَقَـٰتُهُمْ إِلَّآ أَنَّهُمْ كَفَرُوا۟ بِٱللَّـهِ وَبِرَسُولِهِۦ وَلَا يَأْتُونَ ٱلصَّلَوٰةَ إِلَّا وَهُمْ كُسَالَىٰ وَلَا يُنفِقُونَ إِلَّا وَهُمْ كَـٰرِهُونَ ﴿٥٤﴾</vt:lpstr>
      <vt:lpstr>فَلَا تُعْجِبْكَ أَمْوَٰلُهُمْ وَلَآ أَوْلَـٰدُهُمْ ۚ إِنَّمَا يُرِيدُ ٱللَّـهُ لِيُعَذِّبَهُم بِهَا فِى ٱلْحَيَوٰةِ ٱلدُّنْيَا وَتَزْهَقَ أَنفُسُهُمْ وَهُمْ كَـٰفِرُونَ ﴿٥٥﴾</vt:lpstr>
      <vt:lpstr> وَيَحْلِفُونَ بِٱللَّـهِ إِنَّهُمْ لَمِنكُمْ وَمَا هُم مِّنكُمْ وَلَـٰكِنَّهُمْ قَوْمٌ يَفْرَقُونَ ﴿٥٦﴾</vt:lpstr>
      <vt:lpstr> لَوْ يَجِدُونَ مَلْجَـًٔا أَوْ مَغَـٰرَٰتٍ أَوْ مُدَّخَلًا لَّوَلَّوْا۟ إِلَيْهِ وَهُمْ يَجْمَحُونَ ﴿٥٧﴾</vt:lpstr>
      <vt:lpstr> وَمِنْهُم مَّن يَلْمِزُكَ فِى ٱلصَّدَقَـٰتِ فَإِنْ أُعْطُوا۟ مِنْهَا رَضُوا۟ وَإِن لَّمْ يُعْطَوْا۟ مِنْهَآ إِذَا هُمْ يَسْخَطُونَ ﴿٥٨﴾</vt:lpstr>
      <vt:lpstr> وَلَوْ أَنَّهُمْ رَضُوا۟ مَآ ءَاتَىٰهُمُ ٱللَّـهُ وَرَسُولُهُۥ وَقَالُوا۟ حَسْبُنَا ٱللَّـهُ سَيُؤْتِينَا ٱللَّـهُ مِن فَضْلِهِۦ وَرَسُولُهُۥٓ إِنَّآ إِلَى ٱللَّـهِ رَٰغِبُونَ ﴿٥٩﴾</vt:lpstr>
      <vt:lpstr>إِنَّمَا ٱلصَّدَقَـٰتُ لِلْفُقَرَآءِ وَٱلْمَسَـٰكِينِ وَٱلْعَـٰمِلِينَ عَلَيْهَا وَٱلْمُؤَلَّفَةِ قُلُوبُهُمْ وَفِى ٱلرِّقَابِ وَٱلْغَـٰرِمِينَ وَفِى سَبِيلِ ٱللَّـهِ وَٱبْنِ ٱلسَّبِيلِ ۖ</vt:lpstr>
      <vt:lpstr>فَرِيضَةً مِّنَ ٱللَّـهِ ۗ وَٱللَّـهُ عَلِيمٌ حَكِيمٌ ﴿٦٠﴾</vt:lpstr>
      <vt:lpstr> وَمِنْهُمُ ٱلَّذِينَ يُؤْذُونَ ٱلنَّبِىَّ وَيَقُولُونَ هُوَ أُذُنٌ ۚ قُلْ أُذُنُ خَيْرٍ لَّكُمْ يُؤْمِنُ بِٱللَّـهِ وَيُؤْمِنُ لِلْمُؤْمِنِينَ وَرَحْمَةٌ لِّلَّذِينَ ءَامَنُوا۟ مِنكُمْ ۚ</vt:lpstr>
      <vt:lpstr>وَٱلَّذِينَ يُؤْذُونَ رَسُولَ ٱللَّـهِ لَهُمْ عَذَابٌ أَلِيمٌ ﴿٦١﴾</vt:lpstr>
      <vt:lpstr>يَحْلِفُونَ بِٱللَّـهِ لَكُمْ لِيُرْضُوكُمْ وَٱللَّـهُ وَرَسُولُهُۥٓ أَحَقُّ أَن يُرْضُوهُ إِن كَانُوا۟ مُؤْمِنِينَ ﴿٦٢﴾</vt:lpstr>
      <vt:lpstr> أَلَمْ يَعْلَمُوٓا۟ أَنَّهُۥ مَن يُحَادِدِ ٱللَّـهَ وَرَسُولَهُۥ فَأَنَّ لَهُۥ نَارَ جَهَنَّمَ خَـٰلِدًا فِيهَا ۚ ذَٰلِكَ ٱلْخِزْىُ ٱلْعَظِيمُ ﴿٦٣﴾</vt:lpstr>
      <vt:lpstr>يَحْذَرُ ٱلْمُنَـٰفِقُونَ أَن تُنَزَّلَ عَلَيْهِمْ سُورَةٌ تُنَبِّئُهُم بِمَا فِى قُلُوبِهِمْ ۚ قُلِ ٱسْتَهْزِءُوٓا۟ إِنَّ ٱللَّـهَ مُخْرِجٌ مَّا تَحْذَرُونَ ﴿٦٤﴾</vt:lpstr>
      <vt:lpstr> وَلَئِن سَأَلْتَهُمْ لَيَقُولُنَّ إِنَّمَا كُنَّا نَخُوضُ وَنَلْعَبُ ۚ قُلْ أَبِٱللَّـهِ وَءَايَـٰتِهِۦ وَرَسُولِهِۦ كُنتُمْ تَسْتَهْزِءُونَ ﴿٦٥﴾</vt:lpstr>
      <vt:lpstr> لَا تَعْتَذِرُوا۟ قَدْ كَفَرْتُم بَعْدَ إِيمَـٰنِكُمْ ۚ إِن نَّعْفُ عَن طَآئِفَةٍ مِّنكُمْ نُعَذِّبْ طَآئِفَةًۢ بِأَنَّهُمْ كَانُوا۟ مُجْرِمِينَ ﴿٦٦﴾</vt:lpstr>
      <vt:lpstr> ٱلْمُنَـٰفِقُونَ وَٱلْمُنَـٰفِقَـٰتُ بَعْضُهُم مِّنۢ بَعْضٍ ۚ يَأْمُرُونَ بِٱلْمُنكَرِ وَيَنْهَوْنَ عَنِ ٱلْمَعْرُوفِ وَيَقْبِضُونَ أَيْدِيَهُمْ ۚ نَسُوا۟ ٱللَّـهَ فَنَسِيَهُمْ ۗ إِنَّ ٱلْمُنَـٰفِقِينَ هُمُ ٱلْفَـٰسِقُونَ ﴿٦٧﴾</vt:lpstr>
      <vt:lpstr> وَعَدَ ٱللَّـهُ ٱلْمُنَـٰفِقِينَ وَٱلْمُنَـٰفِقَـٰتِ وَٱلْكُفَّارَ نَارَ جَهَنَّمَ خَـٰلِدِينَ فِيهَا ۚ هِىَ حَسْبُهُمْ ۚ وَلَعَنَهُمُ ٱللَّـهُ ۖ وَلَهُمْ عَذَابٌ مُّقِيمٌ ﴿٦٨﴾</vt:lpstr>
      <vt:lpstr>كَٱلَّذِينَ مِن قَبْلِكُمْ كَانُوٓا۟ أَشَدَّ مِنكُمْ قُوَّةً وَأَكْثَرَ أَمْوَٰلًا وَأَوْلَـٰدًا فَٱسْتَمْتَعُوا۟ بِخَلَـٰقِهِمْ فَٱسْتَمْتَعْتُم بِخَلَـٰقِكُمْ</vt:lpstr>
      <vt:lpstr>كَمَا ٱسْتَمْتَعَ ٱلَّذِينَ مِن قَبْلِكُم بِخَلَـٰقِهِمْ وَخُضْتُمْ كَٱلَّذِى خَاضُوٓا۟ ۚ أُو۟لَـٰٓئِكَ حَبِطَتْ أَعْمَـٰلُهُمْ فِى ٱلدُّنْيَا وَٱلْـَٔاخِرَةِ ۖ وَأُو۟لَـٰٓئِكَ هُمُ ٱلْخَـٰسِرُونَ ﴿٦٩﴾</vt:lpstr>
      <vt:lpstr> أَلَمْ يَأْتِهِمْ نَبَأُ ٱلَّذِينَ مِن قَبْلِهِمْ قَوْمِ نُوحٍ وَعَادٍ وَثَمُودَ وَقَوْمِ إِبْرَٰهِيمَ وَأَصْحَـٰبِ مَدْيَنَ وَٱلْمُؤْتَفِكَـٰتِ ۚ أَتَتْهُمْ رُسُلُهُم بِٱلْبَيِّنَـٰتِ ۖ</vt:lpstr>
      <vt:lpstr>فَمَا كَانَ ٱللَّـهُ لِيَظْلِمَهُمْ وَلَـٰكِن كَانُوٓا۟ أَنفُسَهُمْ يَظْلِمُونَ ﴿٧٠﴾</vt:lpstr>
      <vt:lpstr> وَٱلْمُؤْمِنُونَ وَٱلْمُؤْمِنَـٰتُ بَعْضُهُمْ أَوْلِيَآءُ بَعْضٍ ۚ يَأْمُرُونَ بِٱلْمَعْرُوفِ وَيَنْهَوْنَ عَنِ ٱلْمُنكَرِ وَيُقِيمُونَ ٱلصَّلَوٰةَ وَيُؤْتُونَ ٱلزَّكَوٰةَ وَيُطِيعُونَ ٱللَّـهَ وَرَسُولَهُۥٓ ۚ</vt:lpstr>
      <vt:lpstr>أُو۟لَـٰٓئِكَ سَيَرْحَمُهُمُ ٱللَّـهُ ۗ إِنَّ ٱللَّـهَ عَزِيزٌ حَكِيمٌ ﴿٧١﴾</vt:lpstr>
      <vt:lpstr> وَعَدَ ٱللَّـهُ ٱلْمُؤْمِنِينَ وَٱلْمُؤْمِنَـٰتِ جَنَّـٰتٍ تَجْرِى مِن تَحْتِهَا ٱلْأَنْهَـٰرُ خَـٰلِدِينَ فِيهَا وَمَسَـٰكِنَ طَيِّبَةً فِى جَنَّـٰتِ عَدْنٍ ۚ وَرِضْوَٰنٌ مِّنَ ٱللَّـهِ أَكْبَرُ ۚ ذَٰلِكَ هُوَ ٱلْفَوْزُ ٱلْعَظِيمُ ﴿٧٢﴾</vt:lpstr>
      <vt:lpstr>يَـٰٓأَيُّهَا ٱلنَّبِىُّ جَـٰهِدِ ٱلْكُفَّارَ وَٱلْمُنَـٰفِقِينَ وَٱغْلُظْ عَلَيْهِمْ ۚ وَمَأْوَىٰهُمْ جَهَنَّمُ ۖ وَبِئْسَ ٱلْمَصِيرُ ﴿٧٣﴾</vt:lpstr>
      <vt:lpstr> يَحْلِفُونَ بِٱللَّـهِ مَا قَالُوا۟ وَلَقَدْ قَالُوا۟ كَلِمَةَ ٱلْكُفْرِ وَكَفَرُوا۟ بَعْدَ إِسْلَـٰمِهِمْ وَهَمُّوا۟ بِمَا لَمْ يَنَالُوا۟ ۚ</vt:lpstr>
      <vt:lpstr>وَمَا نَقَمُوٓا۟ إِلَّآ أَنْ أَغْنَىٰهُمُ ٱللَّـهُ وَرَسُولُهُۥ مِن فَضْلِهِۦ ۚ فَإِن يَتُوبُوا۟ يَكُ خَيْرًا لَّهُمْ ۖ</vt:lpstr>
      <vt:lpstr>وَإِن يَتَوَلَّوْا۟ يُعَذِّبْهُمُ ٱللَّـهُ عَذَابًا أَلِيمًا فِى ٱلدُّنْيَا وَٱلْـَٔاخِرَةِ ۚ وَمَا لَهُمْ فِى ٱلْأَرْضِ مِن وَلِىٍّۢ وَلَا نَصِيرٍ ﴿٧٤﴾</vt:lpstr>
      <vt:lpstr> وَمِنْهُم مَّنْ عَـٰهَدَ ٱللَّـهَ لَئِنْ ءَاتَىٰنَا مِن فَضْلِهِۦ لَنَصَّدَّقَنَّ وَلَنَكُونَنَّ مِنَ ٱلصَّـٰلِحِينَ ﴿٧٥﴾</vt:lpstr>
      <vt:lpstr> فَلَمَّآ ءَاتَىٰهُم مِّن فَضْلِهِۦ بَخِلُوا۟ بِهِۦ وَتَوَلَّوا۟ وَّهُم مُّعْرِضُونَ ﴿٧٦﴾ </vt:lpstr>
      <vt:lpstr>فَأَعْقَبَهُمْ نِفَاقًا فِى قُلُوبِهِمْ إِلَىٰ يَوْمِ يَلْقَوْنَهُۥ بِمَآ أَخْلَفُوا۟ ٱللَّـهَ مَا وَعَدُوهُ وَبِمَا كَانُوا۟ يَكْذِبُونَ ﴿٧٧﴾ </vt:lpstr>
      <vt:lpstr>أَلَمْ يَعْلَمُوٓا۟ أَنَّ ٱللَّـهَ يَعْلَمُ سِرَّهُمْ وَنَجْوَىٰهُمْ وَأَنَّ ٱللَّـهَ عَلَّـٰمُ ٱلْغُيُوبِ ﴿٧٨﴾ </vt:lpstr>
      <vt:lpstr>ٱلَّذِينَ يَلْمِزُونَ ٱلْمُطَّوِّعِينَ مِنَ ٱلْمُؤْمِنِينَ فِى ٱلصَّدَقَـٰتِ وَٱلَّذِينَ لَا يَجِدُونَ إِلَّا جُهْدَهُمْ فَيَسْخَرُونَ مِنْهُمْ ۙ</vt:lpstr>
      <vt:lpstr>سَخِرَ ٱللَّـهُ مِنْهُمْ وَلَهُمْ عَذَابٌ أَلِيمٌ ﴿٧٩﴾</vt:lpstr>
      <vt:lpstr>ٱسْتَغْفِرْ لَهُمْ أَوْ لَا تَسْتَغْفِرْ لَهُمْ إِن تَسْتَغْفِرْ لَهُمْ سَبْعِينَ مَرَّةً فَلَن يَغْفِرَ ٱللَّـهُ لَهُمْ ۚ ذَٰلِكَ بِأَنَّهُمْ كَفَرُوا۟ بِٱللَّـهِ وَرَسُولِهِۦ ۗ</vt:lpstr>
      <vt:lpstr>وَٱللَّـهُ لَا يَهْدِى ٱلْقَوْمَ ٱلْفَـٰسِقِينَ ﴿٨٠﴾</vt:lpstr>
      <vt:lpstr> فَرِحَ ٱلْمُخَلَّفُونَ بِمَقْعَدِهِمْ خِلَـٰفَ رَسُولِ ٱللَّـهِ وَكَرِهُوٓا۟ أَن يُجَـٰهِدُوا۟ بِأَمْوَٰلِهِمْ وَأَنفُسِهِمْ فِى سَبِيلِ ٱللَّـهِ وَقَالُوا۟ لَا تَنفِرُوا۟ فِى ٱلْحَرِّ ۗ</vt:lpstr>
      <vt:lpstr>قُلْ نَارُ جَهَنَّمَ أَشَدُّ حَرًّا ۚ لَّوْ كَانُوا۟ يَفْقَهُونَ ﴿٨١﴾ </vt:lpstr>
      <vt:lpstr>فَلْيَضْحَكُوا۟ قَلِيلًا وَلْيَبْكُوا۟ كَثِيرًا جَزَآءًۢ بِمَا كَانُوا۟ يَكْسِبُونَ ﴿٨٢﴾</vt:lpstr>
      <vt:lpstr> فَإِن رَّجَعَكَ ٱللَّـهُ إِلَىٰ طَآئِفَةٍ مِّنْهُمْ فَٱسْتَـْٔذَنُوكَ لِلْخُرُوجِ فَقُل لَّن تَخْرُجُوا۟ مَعِىَ أَبَدًا وَلَن تُقَـٰتِلُوا۟ مَعِىَ عَدُوًّا ۖ</vt:lpstr>
      <vt:lpstr>إِنَّكُمْ رَضِيتُم بِٱلْقُعُودِ أَوَّلَ مَرَّةٍ فَٱقْعُدُوا۟ مَعَ ٱلْخَـٰلِفِينَ ﴿٨٣﴾ </vt:lpstr>
      <vt:lpstr>وَلَا تُصَلِّ عَلَىٰٓ أَحَدٍ مِّنْهُم مَّاتَ أَبَدًا وَلَا تَقُمْ عَلَىٰ قَبْرِهِۦٓ ۖ إِنَّهُمْ كَفَرُوا۟ بِٱللَّـهِ وَرَسُولِهِۦ وَمَاتُوا۟ وَهُمْ فَـٰسِقُونَ ﴿٨٤﴾ </vt:lpstr>
      <vt:lpstr>وَلَا تُعْجِبْكَ أَمْوَٰلُهُمْ وَأَوْلَـٰدُهُمْ ۚ إِنَّمَا يُرِيدُ ٱللَّـهُ أَن يُعَذِّبَهُم بِهَا فِى ٱلدُّنْيَا وَتَزْهَقَ أَنفُسُهُمْ وَهُمْ كَـٰفِرُونَ ﴿٨٥﴾ </vt:lpstr>
      <vt:lpstr>وَإِذَآ أُنزِلَتْ سُورَةٌ أَنْ ءَامِنُوا۟ بِٱللَّـهِ وَجَـٰهِدُوا۟ مَعَ رَسُولِهِ ٱسْتَـْٔذَنَكَ أُو۟لُوا۟ ٱلطَّوْلِ مِنْهُمْ وَقَالُوا۟ ذَرْنَا نَكُن مَّعَ ٱلْقَـٰعِدِينَ ﴿٨٦﴾</vt:lpstr>
      <vt:lpstr>رَضُوا۟ بِأَن يَكُونُوا۟ مَعَ ٱلْخَوَالِفِ وَطُبِعَ عَلَىٰ قُلُوبِهِمْ فَهُمْ لَا يَفْقَهُونَ ﴿٨٧﴾</vt:lpstr>
      <vt:lpstr> لَـٰكِنِ ٱلرَّسُولُ وَٱلَّذِينَ ءَامَنُوا۟ مَعَهُۥ جَـٰهَدُوا۟ بِأَمْوَٰلِهِمْ وَأَنفُسِهِمْ ۚ وَأُو۟لَـٰٓئِكَ لَهُمُ ٱلْخَيْرَٰتُ ۖ وَأُو۟لَـٰٓئِكَ هُمُ ٱلْمُفْلِحُونَ ﴿٨٨﴾</vt:lpstr>
      <vt:lpstr> أَعَدَّ ٱللَّـهُ لَهُمْ جَنَّـٰتٍ تَجْرِى مِن تَحْتِهَا ٱلْأَنْهَـٰرُ خَـٰلِدِينَ فِيهَا ۚ ذَٰلِكَ ٱلْفَوْزُ ٱلْعَظِيمُ ﴿٨٩﴾ </vt:lpstr>
      <vt:lpstr>وَجَآءَ ٱلْمُعَذِّرُونَ مِنَ ٱلْأَعْرَابِ لِيُؤْذَنَ لَهُمْ وَقَعَدَ ٱلَّذِينَ كَذَبُوا۟ ٱللَّـهَ وَرَسُولَهُۥ ۚ سَيُصِيبُ ٱلَّذِينَ كَفَرُوا۟ مِنْهُمْ عَذَابٌ أَلِيمٌ ﴿٩٠﴾</vt:lpstr>
      <vt:lpstr> لَّيْسَ عَلَى ٱلضُّعَفَآءِ وَلَا عَلَى ٱلْمَرْضَىٰ وَلَا عَلَى ٱلَّذِينَ لَا يَجِدُونَ مَا يُنفِقُونَ حَرَجٌ إِذَا نَصَحُوا۟ لِلَّـهِ وَرَسُولِهِۦ ۚ مَا عَلَى ٱلْمُحْسِنِينَ مِن سَبِيلٍ ۚ وَٱللَّـهُ غَفُورٌ رَّحِيمٌ ﴿٩١﴾</vt:lpstr>
      <vt:lpstr> وَلَا عَلَى ٱلَّذِينَ إِذَا مَآ أَتَوْكَ لِتَحْمِلَهُمْ قُلْتَ لَآ أَجِدُ مَآ أَحْمِلُكُمْ عَلَيْهِ تَوَلَّوا۟ وَّأَعْيُنُهُمْ تَفِيضُ مِنَ ٱلدَّمْعِ حَزَنًا أَلَّا يَجِدُوا۟ مَا يُنفِقُونَ ﴿٩٢﴾ </vt:lpstr>
      <vt:lpstr> إِنَّمَا ٱلسَّبِيلُ عَلَى ٱلَّذِينَ يَسْتَـْٔذِنُونَكَ وَهُمْ أَغْنِيَآءُ ۚ رَضُوا۟ بِأَن يَكُونُوا۟ مَعَ ٱلْخَوَالِفِ وَطَبَعَ ٱللَّـهُ عَلَىٰ قُلُوبِهِمْ فَهُمْ لَا يَعْلَمُونَ ﴿٩٣﴾</vt:lpstr>
      <vt:lpstr>يَعْتَذِرُونَ إِلَيْكُمْ إِذَا رَجَعْتُمْ إِلَيْهِمْ ۚ قُل لَّا تَعْتَذِرُوا۟ لَن نُّؤْمِنَ لَكُمْ قَدْ نَبَّأَنَا ٱللَّـهُ مِنْ أَخْبَارِكُمْ ۚ وَسَيَرَى ٱللَّـهُ عَمَلَكُمْ وَرَسُولُهُۥ</vt:lpstr>
      <vt:lpstr>ثُمَّ تُرَدُّونَ إِلَىٰ عَـٰلِمِ ٱلْغَيْبِ وَٱلشَّهَـٰدَةِ فَيُنَبِّئُكُم بِمَا كُنتُمْ تَعْمَلُونَ ﴿٩٤﴾</vt:lpstr>
      <vt:lpstr> سَيَحْلِفُونَ بِٱللَّـهِ لَكُمْ إِذَا ٱنقَلَبْتُمْ إِلَيْهِمْ لِتُعْرِضُوا۟ عَنْهُمْ ۖ فَأَعْرِضُوا۟ عَنْهُمْ ۖ إِنَّهُمْ رِجْسٌ ۖ وَمَأْوَىٰهُمْ جَهَنَّمُ جَزَآءًۢ بِمَا كَانُوا۟ يَكْسِبُونَ ﴿٩٥﴾</vt:lpstr>
      <vt:lpstr> يَحْلِفُونَ لَكُمْ لِتَرْضَوْا۟ عَنْهُمْ ۖ فَإِن تَرْضَوْا۟ عَنْهُمْ فَإِنَّ ٱللَّـهَ لَا يَرْضَىٰ عَنِ ٱلْقَوْمِ ٱلْفَـٰسِقِينَ ﴿٩٦﴾</vt:lpstr>
      <vt:lpstr> ٱلْأَعْرَابُ أَشَدُّ كُفْرًا وَنِفَاقًا وَأَجْدَرُ أَلَّا يَعْلَمُوا۟ حُدُودَ مَآ أَنزَلَ ٱللَّـهُ عَلَىٰ رَسُولِهِۦ ۗ وَٱللَّـهُ عَلِيمٌ حَكِيمٌ ﴿٩٧﴾</vt:lpstr>
      <vt:lpstr> وَمِنَ ٱلْأَعْرَابِ مَن يَتَّخِذُ مَا يُنفِقُ مَغْرَمًا وَيَتَرَبَّصُ بِكُمُ ٱلدَّوَآئِرَ ۚ عَلَيْهِمْ دَآئِرَةُ ٱلسَّوْءِ ۗ وَٱللَّـهُ سَمِيعٌ عَلِيمٌ ﴿٩٨﴾ </vt:lpstr>
      <vt:lpstr>وَمِنَ ٱلْأَعْرَابِ مَن يُؤْمِنُ بِٱللَّـهِ وَٱلْيَوْمِ ٱلْـَٔاخِرِ وَيَتَّخِذُ مَا يُنفِقُ قُرُبَـٰتٍ عِندَ ٱللَّـهِ وَصَلَوَٰتِ ٱلرَّسُولِ ۚ أَلَآ إِنَّهَا قُرْبَةٌ لَّهُمْ ۚ</vt:lpstr>
      <vt:lpstr>سَيُدْخِلُهُمُ ٱللَّـهُ فِى رَحْمَتِهِۦٓ ۗ إِنَّ ٱللَّـهَ غَفُورٌ رَّحِيمٌ ﴿٩٩﴾</vt:lpstr>
      <vt:lpstr>وَٱلسَّـٰبِقُونَ ٱلْأَوَّلُونَ مِنَ ٱلْمُهَـٰجِرِينَ وَٱلْأَنصَارِ وَٱلَّذِينَ ٱتَّبَعُوهُم بِإِحْسَـٰنٍ رَّضِىَ ٱللَّـهُ عَنْهُمْ وَرَضُوا۟ عَنْهُ</vt:lpstr>
      <vt:lpstr>وَأَعَدَّ لَهُمْ جَنَّـٰتٍ تَجْرِى تَحْتَهَا ٱلْأَنْهَـٰرُ خَـٰلِدِينَ فِيهَآ أَبَدًا ۚ ذَٰلِكَ ٱلْفَوْزُ ٱلْعَظِيمُ ﴿١٠٠﴾</vt:lpstr>
      <vt:lpstr> وَمِمَّنْ حَوْلَكُم مِّنَ ٱلْأَعْرَابِ مُنَـٰفِقُونَ ۖ وَمِنْ أَهْلِ ٱلْمَدِينَةِ ۖ مَرَدُوا۟ عَلَى ٱلنِّفَاقِ لَا تَعْلَمُهُمْ ۖ نَحْنُ نَعْلَمُهُمْ ۚ سَنُعَذِّبُهُم مَّرَّتَيْنِ ثُمَّ يُرَدُّونَ إِلَىٰ عَذَابٍ عَظِيمٍ ﴿١٠١﴾</vt:lpstr>
      <vt:lpstr> وَءَاخَرُونَ ٱعْتَرَفُوا۟ بِذُنُوبِهِمْ خَلَطُوا۟ عَمَلًا صَـٰلِحًا وَءَاخَرَ سَيِّئًا عَسَى ٱللَّـهُ أَن يَتُوبَ عَلَيْهِمْ ۚ إِنَّ ٱللَّـهَ غَفُورٌ رَّحِيمٌ ﴿١٠٢﴾</vt:lpstr>
      <vt:lpstr> خُذْ مِنْ أَمْوَٰلِهِمْ صَدَقَةً تُطَهِّرُهُمْ وَتُزَكِّيهِم بِهَا وَصَلِّ عَلَيْهِمْ ۖ إِنَّ صَلَوٰتَكَ سَكَنٌ لَّهُمْ ۗ وَٱللَّـهُ سَمِيعٌ عَلِيمٌ ﴿١٠٣﴾</vt:lpstr>
      <vt:lpstr> أَلَمْ يَعْلَمُوٓا۟ أَنَّ ٱللَّـهَ هُوَ يَقْبَلُ ٱلتَّوْبَةَ عَنْ عِبَادِهِۦ وَيَأْخُذُ ٱلصَّدَقَـٰتِ وَأَنَّ ٱللَّـهَ هُوَ ٱلتَّوَّابُ ٱلرَّحِيمُ ﴿١٠٤﴾</vt:lpstr>
      <vt:lpstr> وَقُلِ ٱعْمَلُوا۟ فَسَيَرَى ٱللَّـهُ عَمَلَكُمْ وَرَسُولُهُۥ وَٱلْمُؤْمِنُونَ ۖ وَسَتُرَدُّونَ إِلَىٰ عَـٰلِمِ ٱلْغَيْبِ وَٱلشَّهَـٰدَةِ فَيُنَبِّئُكُم بِمَا كُنتُمْ تَعْمَلُونَ ﴿١٠٥﴾</vt:lpstr>
      <vt:lpstr> وَءَاخَرُونَ مُرْجَوْنَ لِأَمْرِ ٱللَّـهِ إِمَّا يُعَذِّبُهُمْ وَإِمَّا يَتُوبُ عَلَيْهِمْ ۗ وَٱللَّـهُ عَلِيمٌ حَكِيمٌ ﴿١٠٦﴾</vt:lpstr>
      <vt:lpstr>وَٱلَّذِينَ ٱتَّخَذُوا۟ مَسْجِدًا ضِرَارًا وَكُفْرًا وَتَفْرِيقًۢا بَيْنَ ٱلْمُؤْمِنِينَ وَإِرْصَادًا لِّمَنْ حَارَبَ ٱللَّـهَ وَرَسُولَهُۥ مِن قَبْلُ ۚ</vt:lpstr>
      <vt:lpstr>وَلَيَحْلِفُنَّ إِنْ أَرَدْنَآ إِلَّا ٱلْحُسْنَىٰ ۖ وَٱللَّـهُ يَشْهَدُ إِنَّهُمْ لَكَـٰذِبُونَ ﴿١٠٧﴾</vt:lpstr>
      <vt:lpstr> لَا تَقُمْ فِيهِ أَبَدًا ۚ لَّمَسْجِدٌ أُسِّسَ عَلَى ٱلتَّقْوَىٰ مِنْ أَوَّلِ يَوْمٍ أَحَقُّ أَن تَقُومَ فِيهِ ۚ فِيهِ رِجَالٌ يُحِبُّونَ أَن يَتَطَهَّرُوا۟ ۚ وَٱللَّـهُ يُحِبُّ ٱلْمُطَّهِّرِينَ ﴿١٠٨﴾ </vt:lpstr>
      <vt:lpstr>أَفَمَنْ أَسَّسَ بُنْيَـٰنَهُۥ عَلَىٰ تَقْوَىٰ مِنَ ٱللَّـهِ وَرِضْوَٰنٍ خَيْرٌ أَم مَّنْ أَسَّسَ بُنْيَـٰنَهُۥ عَلَىٰ شَفَا جُرُفٍ هَارٍ فَٱنْهَارَ بِهِۦ فِى نَارِ جَهَنَّمَ ۗ</vt:lpstr>
      <vt:lpstr>وَٱللَّـهُ لَا يَهْدِى ٱلْقَوْمَ ٱلظَّـٰلِمِينَ ﴿١٠٩﴾</vt:lpstr>
      <vt:lpstr> لَا يَزَالُ بُنْيَـٰنُهُمُ ٱلَّذِى بَنَوْا۟ رِيبَةً فِى قُلُوبِهِمْ إِلَّآ أَن تَقَطَّعَ قُلُوبُهُمْ ۗ وَٱللَّـهُ عَلِيمٌ حَكِيمٌ ﴿١١٠﴾</vt:lpstr>
      <vt:lpstr> إِنَّ ٱللَّـهَ ٱشْتَرَىٰ مِنَ ٱلْمُؤْمِنِينَ أَنفُسَهُمْ وَأَمْوَٰلَهُم بِأَنَّ لَهُمُ ٱلْجَنَّةَ ۚ يُقَـٰتِلُونَ فِى سَبِيلِ ٱللَّـهِ فَيَقْتُلُونَ وَيُقْتَلُونَ ۖ وَعْدًا عَلَيْهِ حَقًّا فِى ٱلتَّوْرَىٰةِ وَٱلْإِنجِيلِ وَٱلْقُرْءَانِ ۚ</vt:lpstr>
      <vt:lpstr>وَمَنْ أَوْفَىٰ بِعَهْدِهِۦ مِنَ ٱللَّـهِ ۚ فَٱسْتَبْشِرُوا۟ بِبَيْعِكُمُ ٱلَّذِى بَايَعْتُم بِهِۦ ۚ وَذَٰلِكَ هُوَ ٱلْفَوْزُ ٱلْعَظِيمُ ﴿١١١﴾</vt:lpstr>
      <vt:lpstr>ٱلتَّـٰٓئِبُونَ ٱلْعَـٰبِدُونَ ٱلْحَـٰمِدُونَ ٱلسَّـٰٓئِحُونَ ٱلرَّٰكِعُونَ ٱلسَّـٰجِدُونَ ٱلْـَٔامِرُونَ بِٱلْمَعْرُوفِ وَٱلنَّاهُونَ عَنِ ٱلْمُنكَرِ وَٱلْحَـٰفِظُونَ لِحُدُودِ ٱللَّـهِ ۗ وَبَشِّرِ ٱلْمُؤْمِنِينَ ﴿١١٢﴾</vt:lpstr>
      <vt:lpstr> مَا كَانَ لِلنَّبِىِّ وَٱلَّذِينَ ءَامَنُوٓا۟ أَن يَسْتَغْفِرُوا۟ لِلْمُشْرِكِينَ وَلَوْ كَانُوٓا۟ أُو۟لِى قُرْبَىٰ مِنۢ بَعْدِ مَا تَبَيَّنَ لَهُمْ أَنَّهُمْ أَصْحَـٰبُ ٱلْجَحِيمِ ﴿١١٣﴾</vt:lpstr>
      <vt:lpstr> وَمَا كَانَ ٱسْتِغْفَارُ إِبْرَٰهِيمَ لِأَبِيهِ إِلَّا عَن مَّوْعِدَةٍ وَعَدَهَآ إِيَّاهُ فَلَمَّا تَبَيَّنَ لَهُۥٓ أَنَّهُۥ عَدُوٌّ لِّلَّـهِ تَبَرَّأَ مِنْهُ ۚ إِنَّ إِبْرَٰهِيمَ لَأَوَّٰهٌ حَلِيمٌ ﴿١١٤﴾</vt:lpstr>
      <vt:lpstr> وَمَا كَانَ ٱللَّـهُ لِيُضِلَّ قَوْمًۢا بَعْدَ إِذْ هَدَىٰهُمْ حَتَّىٰ يُبَيِّنَ لَهُم مَّا يَتَّقُونَ ۚ إِنَّ ٱللَّـهَ بِكُلِّ شَىْءٍ عَلِيمٌ ﴿١١٥﴾</vt:lpstr>
      <vt:lpstr> إِنَّ ٱللَّـهَ لَهُۥ مُلْكُ ٱلسَّمَـٰوَٰتِ وَٱلْأَرْضِ ۖ يُحْىِۦ وَيُمِيتُ ۚ وَمَا لَكُم مِّن دُونِ ٱللَّـهِ مِن وَلِىٍّۢ وَلَا نَصِيرٍ ﴿١١٦﴾</vt:lpstr>
      <vt:lpstr> لَّقَد تَّابَ ٱللَّـهُ عَلَى ٱلنَّبِىِّ وَٱلْمُهَـٰجِرِينَ وَٱلْأَنصَارِ ٱلَّذِينَ ٱتَّبَعُوهُ فِى سَاعَةِ ٱلْعُسْرَةِ مِنۢ بَعْدِ مَا كَادَ يَزِيغُ قُلُوبُ فَرِيقٍ مِّنْهُمْ ثُمَّ تَابَ عَلَيْهِمْ ۚ</vt:lpstr>
      <vt:lpstr>إِنَّهُۥ بِهِمْ رَءُوفٌ رَّحِيمٌ ﴿١١٧﴾</vt:lpstr>
      <vt:lpstr>وَعَلَى ٱلثَّلَـٰثَةِ ٱلَّذِينَ خُلِّفُوا۟ حَتَّىٰٓ إِذَا ضَاقَتْ عَلَيْهِمُ ٱلْأَرْضُ بِمَا رَحُبَتْ وَضَاقَتْ عَلَيْهِمْ أَنفُسُهُمْ وَظَنُّوٓا۟ أَن لَّا مَلْجَأَ مِنَ ٱللَّـهِ إِلَّآ إِلَيْهِ</vt:lpstr>
      <vt:lpstr>ثُمَّ تَابَ عَلَيْهِمْ لِيَتُوبُوٓا۟ ۚ إِنَّ ٱللَّـهَ هُوَ ٱلتَّوَّابُ ٱلرَّحِيمُ ﴿١١٨﴾</vt:lpstr>
      <vt:lpstr> يَـٰٓأَيُّهَا ٱلَّذِينَ ءَامَنُوا۟ ٱتَّقُوا۟ ٱللَّـهَ وَكُونُوا۟ مَعَ ٱلصَّـٰدِقِينَ ﴿١١٩﴾</vt:lpstr>
      <vt:lpstr> مَا كَانَ لِأَهْلِ ٱلْمَدِينَةِ وَمَنْ حَوْلَهُم مِّنَ ٱلْأَعْرَابِ أَن يَتَخَلَّفُوا۟ عَن رَّسُولِ ٱللَّـهِ وَلَا يَرْغَبُوا۟ بِأَنفُسِهِمْ عَن نَّفْسِهِۦ ۚ ذَٰلِكَ بِأَنَّهُمْ لَا يُصِيبُهُمْ ظَمَأٌ وَلَا نَصَبٌ وَلَا مَخْمَصَةٌ</vt:lpstr>
      <vt:lpstr>فِى سَبِيلِ ٱللَّـهِ وَلَا يَطَـُٔونَ مَوْطِئًا يَغِيظُ ٱلْكُفَّارَ وَلَا يَنَالُونَ مِنْ عَدُوٍّۢ نَّيْلًا إِلَّا كُتِبَ لَهُم بِهِۦ عَمَلٌ صَـٰلِحٌ ۚ إِنَّ ٱللَّـهَ لَا يُضِيعُ أَجْرَ ٱلْمُحْسِنِينَ ﴿١٢٠﴾</vt:lpstr>
      <vt:lpstr> وَلَا يُنفِقُونَ نَفَقَةً صَغِيرَةً وَلَا كَبِيرَةً وَلَا يَقْطَعُونَ وَادِيًا إِلَّا كُتِبَ لَهُمْ لِيَجْزِيَهُمُ ٱللَّـهُ أَحْسَنَ مَا كَانُوا۟ يَعْمَلُونَ ﴿١٢١﴾</vt:lpstr>
      <vt:lpstr> وَمَا كَانَ ٱلْمُؤْمِنُونَ لِيَنفِرُوا۟ كَآفَّةً ۚ فَلَوْلَا نَفَرَ مِن كُلِّ فِرْقَةٍ مِّنْهُمْ طَآئِفَةٌ لِّيَتَفَقَّهُوا۟ فِى ٱلدِّينِ وَلِيُنذِرُوا۟ قَوْمَهُمْ إِذَا رَجَعُوٓا۟ إِلَيْهِمْ لَعَلَّهُمْ يَحْذَرُونَ ﴿١٢٢﴾</vt:lpstr>
      <vt:lpstr>يَـٰٓأَيُّهَا ٱلَّذِينَ ءَامَنُوا۟ قَـٰتِلُوا۟ ٱلَّذِينَ يَلُونَكُم مِّنَ ٱلْكُفَّارِ وَلْيَجِدُوا۟ فِيكُمْ غِلْظَةً ۚ وَٱعْلَمُوٓا۟ أَنَّ ٱللَّـهَ مَعَ ٱلْمُتَّقِينَ ﴿١٢٣﴾</vt:lpstr>
      <vt:lpstr> وَإِذَا مَآ أُنزِلَتْ سُورَةٌ فَمِنْهُم مَّن يَقُولُ أَيُّكُمْ زَادَتْهُ هَـٰذِهِۦٓ إِيمَـٰنًا ۚ فَأَمَّا ٱلَّذِينَ ءَامَنُوا۟ فَزَادَتْهُمْ إِيمَـٰنًا وَهُمْ يَسْتَبْشِرُونَ ﴿١٢٤﴾</vt:lpstr>
      <vt:lpstr> وَأَمَّا ٱلَّذِينَ فِى قُلُوبِهِم مَّرَضٌ فَزَادَتْهُمْ رِجْسًا إِلَىٰ رِجْسِهِمْ وَمَاتُوا۟ وَهُمْ كَـٰفِرُونَ ﴿١٢٥﴾</vt:lpstr>
      <vt:lpstr> أَوَلَا يَرَوْنَ أَنَّهُمْ يُفْتَنُونَ فِى كُلِّ عَامٍ مَّرَّةً أَوْ مَرَّتَيْنِ ثُمَّ لَا يَتُوبُونَ وَلَا هُمْ يَذَّكَّرُونَ ﴿١٢٦﴾</vt:lpstr>
      <vt:lpstr> وَإِذَا مَآ أُنزِلَتْ سُورَةٌ نَّظَرَ بَعْضُهُمْ إِلَىٰ بَعْضٍ هَلْ يَرَىٰكُم مِّنْ أَحَدٍ ثُمَّ ٱنصَرَفُوا۟ ۚ صَرَفَ ٱللَّـهُ قُلُوبَهُم بِأَنَّهُمْ قَوْمٌ لَّا يَفْقَهُونَ ﴿١٢٧﴾</vt:lpstr>
      <vt:lpstr> لَقَدْ جَآءَكُمْ رَسُولٌ مِّنْ أَنفُسِكُمْ عَزِيزٌ عَلَيْهِ مَا عَنِتُّمْ حَرِيصٌ عَلَيْكُم بِٱلْمُؤْمِنِينَ رَءُوفٌ رَّحِيمٌ ﴿١٢٨﴾</vt:lpstr>
      <vt:lpstr> فَإِن تَوَلَّوْا۟ فَقُلْ حَسْبِىَ ٱللَّـهُ لَآ إِلَـٰهَ إِلَّا هُوَ ۖ عَلَيْهِ تَوَكَّلْتُ ۖ وَهُوَ رَبُّ ٱلْعَرْشِ ٱلْعَظِيمِ ﴿١٢٩﴾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378</cp:revision>
  <dcterms:created xsi:type="dcterms:W3CDTF">2005-07-27T05:58:58Z</dcterms:created>
  <dcterms:modified xsi:type="dcterms:W3CDTF">2020-05-03T05:10:25Z</dcterms:modified>
</cp:coreProperties>
</file>