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1" r:id="rId13"/>
    <p:sldId id="272" r:id="rId14"/>
    <p:sldId id="265" r:id="rId15"/>
    <p:sldId id="266" r:id="rId16"/>
    <p:sldId id="267" r:id="rId17"/>
    <p:sldId id="268" r:id="rId18"/>
    <p:sldId id="269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GS9/0+r99AS2h1yDm2qrw==" hashData="oMd4UoQ6IDtOpTOcn6qWG0+4BjOsU0mJ+Dw4p2Pt/Ufvq76OBMkNcz+fXhi1pSYE7Ae84Hx4s0ZZ7UDKvJcBw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3DF2-E08B-4E96-8212-D5288974B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36647-8C6F-48D1-A57C-1C8947E2F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888C-8D4B-4C4A-83D9-04DD3EB8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0F0FF-8470-409D-B056-74A8BB14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B47F6-DB3A-4EA0-93AF-84777F50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0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1E6A-50D2-43CF-A146-A3922A15F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B78D0-C7F9-4233-BC5C-2B32F5F1D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13401-B4A6-4215-B592-F5F32EA3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C93C8-E28D-4B40-8B29-1201BD68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41CED-85DF-4F1C-86D2-1B7392C4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4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E2945A-3FCB-4363-9605-A86280E83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10DBF-479B-4057-97F9-0682FF41E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B2FC3-69D5-41D7-990D-95B3D566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87538-8CB0-4D95-ACF2-CD7DD762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F3E82-6113-41D9-B431-84EC20DA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DB16-CA96-4328-8A49-3188171C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B4466-62AA-4BCF-A5AB-4266B8FFE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107FD-8FDA-476B-8846-062A07D4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5B19D-C3F3-45EA-A73A-A137FC26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1C6C5-D179-47DE-B657-FFC56807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3CDE-8CFE-410C-AE4B-63D1D70D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091B8-0ADB-4063-9151-59B5BF7C1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960BB-ABC3-4B73-AA31-CF295AF2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96FC-C2D5-4541-AFDF-AF6E30C9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DCAB-080B-4FD2-A8EB-B201344C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1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086F-1351-4CC9-82A9-0471A702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4464-2249-46F8-AC28-5AFA0D2D7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7E113-1BB0-47B2-98D2-44053E66A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99A25-8BFF-468D-966E-920C2652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CD8E2-16EE-46E4-AD80-049E68EC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313B8-DA97-4FD2-8CB6-4773F737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52C31-FF25-468E-9532-0522AEA9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74280-317A-484E-850D-183C3DD08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2D88B-617C-47F1-9F06-AFD036502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04F86-1E92-4D2E-AA81-18ACECA9F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62836-6057-4CF0-AD87-F87BAA13D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E5208-8DB1-4F88-A399-1F179F7B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5786D5-9517-4861-82A1-DE4C2AD4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CC720B-049F-4805-AF58-A9F88F0A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5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7D1A-A5CA-48A9-9E26-B13ABBB3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5AC8A-455A-4996-BD53-BC9BE0C8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638B3-54B4-48D4-9FD3-4F4BFB8C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E6753-C399-4AD7-81A1-439F0B29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9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53973-BBB7-4897-8282-476CE751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4E7C1-A821-43D8-8539-392EB38C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7BAD5-ED27-4000-8D72-F8884868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852A-55B9-466A-B638-D4806A45B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F5B46-F9FA-4212-886F-A0D418C8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A6FFA-3128-4D47-9437-1169805B1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3C720-8895-4F98-9B18-68601536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9693D-902C-4419-8873-1F2F4EAB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16920-B3DF-4DAD-B6D6-EAE2E645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2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67313-1DD8-4829-B162-D33BD721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05BC8-2BE8-4E9E-B8D6-85B15AF6F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A6C55-D510-4EA0-AD89-FBC41D31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06B53-8362-4DF3-B1FD-695CA3A73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A8C39-8CB9-411E-A30E-EBCD6E5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44BC1-7E0B-4EF2-91A6-398252B5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AACE8-938B-4F13-9C83-44FF7BF0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D1428-C919-410D-98EF-A2BE4F735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575A8-E4E5-4B9C-A42C-540BB8F25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6A56-1E55-4A37-8BFC-DB77A8F1788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2A70E-AE9D-47CB-BFDC-85AAB8DF5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10F12-DDD5-4935-8F53-DDD29CDF0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043A-AD98-436B-A1FF-1D322EA4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24712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دعاء رفع المصاحف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22429"/>
            <a:ext cx="12191999" cy="102230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the Holy Quran on your head and recite the following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1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بِفَاطِمَةَ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Fatima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3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>
                <a:solidFill>
                  <a:schemeClr val="bg1"/>
                </a:solidFill>
                <a:latin typeface="Aldhabi" panose="01000000000000000000" pitchFamily="2" charset="-78"/>
              </a:rPr>
              <a:t>بِالحَسَنِ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Al-Hassan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3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بِالحُسَيْنِ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Al-Hussain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1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بِعَلِيّ بْنِ الحُسَيْنِ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 Ali ibn Hussain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8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بِمُحَمّدِ بْنِ عَلِيّ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619497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Muhammad ibn Ali</a:t>
            </a:r>
          </a:p>
          <a:p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22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بِجَعْفَرِ بْنِ مُحَمّدٍ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Jaffar ibn Muhammad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06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بِمُوسَى بْنِ جَعْفَرٍ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46392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Musa ibn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Jafar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43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بِعَلِيّ بْنِ مُوسَى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601568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 Ali ibn Musa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5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بِمُحَمّدِ بْنِ عَلِيّ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Muhammad ibn Ali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25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بِعَلِيّ بْنِ مُحَمّدٍ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Ali ibn Muhammad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4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24712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اللّهُمّ بِحَقّ هذَا القُرْآنِ 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22429"/>
            <a:ext cx="12191999" cy="10223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Allah: for the sake of this (Holy) Qur'an,</a:t>
            </a:r>
          </a:p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5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بِالحَسَنِ بْنِ عَلِيّ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Hasan ibn Ali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90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بِالحُجّةِ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Al-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Hujjah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(Imam Mahdi)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71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138"/>
            <a:ext cx="12192000" cy="6858000"/>
          </a:xfrm>
          <a:prstGeom prst="rect">
            <a:avLst/>
          </a:prstGeom>
          <a:noFill/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630" y="-351543"/>
            <a:ext cx="8574740" cy="57480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869296-4D82-4788-9D23-2D7F96A7AB9C}"/>
              </a:ext>
            </a:extLst>
          </p:cNvPr>
          <p:cNvSpPr txBox="1"/>
          <p:nvPr/>
        </p:nvSpPr>
        <p:spPr>
          <a:xfrm>
            <a:off x="4660260" y="5396535"/>
            <a:ext cx="3126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MawkebSahebAlzaman</a:t>
            </a:r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9C7C052B-353F-4D6A-AA64-B18A7AA169A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978" t="23387" r="37527" b="27184"/>
          <a:stretch/>
        </p:blipFill>
        <p:spPr>
          <a:xfrm>
            <a:off x="4306299" y="5400674"/>
            <a:ext cx="353960" cy="3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4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وَبِحَقّ مَنْ أَرْسَلْتَهُ بِهِ 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68" y="3790552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for the sake of that person through whom You sent it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وَبِحَقّ كُلّ مُؤْمِنٍ مَدَحْتَهُ فِيهِ 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591158"/>
            <a:ext cx="12191999" cy="1086974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for the sake of those believers who have been praised in it</a:t>
            </a:r>
          </a:p>
          <a:p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7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وَبِحَقّكَ عَلَيْهِمْ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the name of your right upon them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9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>
                <a:solidFill>
                  <a:schemeClr val="bg1"/>
                </a:solidFill>
                <a:latin typeface="Aldhabi" panose="01000000000000000000" pitchFamily="2" charset="-78"/>
              </a:rPr>
              <a:t>فَلا </a:t>
            </a:r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أَحَدَ أَعْرَفُ </a:t>
            </a:r>
            <a:r>
              <a:rPr lang="ar-LB" sz="8000">
                <a:solidFill>
                  <a:schemeClr val="bg1"/>
                </a:solidFill>
                <a:latin typeface="Aldhabi" panose="01000000000000000000" pitchFamily="2" charset="-78"/>
              </a:rPr>
              <a:t>بِحَقّكَ مِنْكَ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is aware of Your right more than You.</a:t>
            </a:r>
          </a:p>
          <a:p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3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بِكَ يَا اللّهُ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Your sake, O Allah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1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بِمُحَمّدٍ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Muhammad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7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, sitting, orange, table&#10;&#10;Description automatically generated">
            <a:extLst>
              <a:ext uri="{FF2B5EF4-FFF2-40B4-BE49-F238E27FC236}">
                <a16:creationId xmlns:a16="http://schemas.microsoft.com/office/drawing/2014/main" id="{40C3893B-166A-476E-ABB5-62EFA388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D80D-9717-4793-B095-6E1636305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7594"/>
            <a:ext cx="12192000" cy="1655762"/>
          </a:xfrm>
        </p:spPr>
        <p:txBody>
          <a:bodyPr>
            <a:normAutofit/>
          </a:bodyPr>
          <a:lstStyle/>
          <a:p>
            <a:r>
              <a:rPr lang="ar-LB" sz="8000" dirty="0">
                <a:solidFill>
                  <a:schemeClr val="bg1"/>
                </a:solidFill>
                <a:latin typeface="Aldhabi" panose="01000000000000000000" pitchFamily="2" charset="-78"/>
              </a:rPr>
              <a:t>بِعَلِيّ</a:t>
            </a:r>
            <a:endParaRPr lang="en-US" sz="8000" dirty="0">
              <a:solidFill>
                <a:schemeClr val="bg1"/>
              </a:solidFill>
              <a:latin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5CB70-DA8A-4CE0-89A3-02080CCE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25686"/>
            <a:ext cx="12191999" cy="6667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sake of Ali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AC7BF42-A01E-469D-BB64-E82BA40EC6AA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9DF3BDA-F4B7-4501-9501-400E33803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275" y="0"/>
            <a:ext cx="230306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7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222</Words>
  <Application>Microsoft Office PowerPoint</Application>
  <PresentationFormat>Widescreen</PresentationFormat>
  <Paragraphs>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Aldhabi</vt:lpstr>
      <vt:lpstr>Arial</vt:lpstr>
      <vt:lpstr>Calibri</vt:lpstr>
      <vt:lpstr>Calibri Light</vt:lpstr>
      <vt:lpstr>Times New Roman</vt:lpstr>
      <vt:lpstr>Office Theme</vt:lpstr>
      <vt:lpstr>دعاء رفع المصاحف</vt:lpstr>
      <vt:lpstr>اللّهُمّ بِحَقّ هذَا القُرْآنِ </vt:lpstr>
      <vt:lpstr>وَبِحَقّ مَنْ أَرْسَلْتَهُ بِهِ </vt:lpstr>
      <vt:lpstr>وَبِحَقّ كُلّ مُؤْمِنٍ مَدَحْتَهُ فِيهِ </vt:lpstr>
      <vt:lpstr>وَبِحَقّكَ عَلَيْهِمْ</vt:lpstr>
      <vt:lpstr>فَلا أَحَدَ أَعْرَفُ بِحَقّكَ مِنْكَ</vt:lpstr>
      <vt:lpstr>بِكَ يَا اللّهُ</vt:lpstr>
      <vt:lpstr>بِمُحَمّدٍ</vt:lpstr>
      <vt:lpstr>بِعَلِيّ</vt:lpstr>
      <vt:lpstr>بِفَاطِمَةَ</vt:lpstr>
      <vt:lpstr>بِالحَسَنِ</vt:lpstr>
      <vt:lpstr>بِالحُسَيْنِ</vt:lpstr>
      <vt:lpstr>بِعَلِيّ بْنِ الحُسَيْنِ</vt:lpstr>
      <vt:lpstr>بِمُحَمّدِ بْنِ عَلِيّ</vt:lpstr>
      <vt:lpstr>بِجَعْفَرِ بْنِ مُحَمّدٍ</vt:lpstr>
      <vt:lpstr>بِمُوسَى بْنِ جَعْفَرٍ</vt:lpstr>
      <vt:lpstr>بِعَلِيّ بْنِ مُوسَى</vt:lpstr>
      <vt:lpstr>بِمُحَمّدِ بْنِ عَلِيّ</vt:lpstr>
      <vt:lpstr>بِعَلِيّ بْنِ مُحَمّدٍ</vt:lpstr>
      <vt:lpstr>بِالحَسَنِ بْنِ عَلِيّ</vt:lpstr>
      <vt:lpstr>بِالحُجّةِ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اللّهُمّ بِحَقّ هذَا القُرْآنِ</dc:title>
  <dc:creator>MawkebSahebAlzaman</dc:creator>
  <cp:lastModifiedBy>Khalil Bandar</cp:lastModifiedBy>
  <cp:revision>10</cp:revision>
  <dcterms:created xsi:type="dcterms:W3CDTF">2019-11-05T23:35:03Z</dcterms:created>
  <dcterms:modified xsi:type="dcterms:W3CDTF">2019-11-07T19:10:32Z</dcterms:modified>
</cp:coreProperties>
</file>