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827" r:id="rId3"/>
    <p:sldId id="3828" r:id="rId4"/>
    <p:sldId id="3829" r:id="rId5"/>
    <p:sldId id="3830" r:id="rId6"/>
    <p:sldId id="3831" r:id="rId7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762000" y="533400"/>
            <a:ext cx="7772400" cy="5181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868218" y="1160773"/>
            <a:ext cx="76962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GB" sz="48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GB" sz="4800" b="1" i="1" dirty="0" err="1" smtClean="0">
                <a:solidFill>
                  <a:srgbClr val="FFFF00"/>
                </a:solidFill>
              </a:rPr>
              <a:t>Ziyarah</a:t>
            </a:r>
            <a:r>
              <a:rPr lang="en-GB" sz="4800" b="1" i="1" dirty="0" smtClean="0">
                <a:solidFill>
                  <a:srgbClr val="FFFF00"/>
                </a:solidFill>
              </a:rPr>
              <a:t> </a:t>
            </a:r>
            <a:r>
              <a:rPr lang="en-GB" sz="4800" b="1" i="1" dirty="0">
                <a:solidFill>
                  <a:srgbClr val="FFFF00"/>
                </a:solidFill>
              </a:rPr>
              <a:t>of </a:t>
            </a:r>
            <a:r>
              <a:rPr lang="en-GB" sz="4800" b="1" i="1" dirty="0" smtClean="0">
                <a:solidFill>
                  <a:srgbClr val="FFFF00"/>
                </a:solidFill>
              </a:rPr>
              <a:t>Bibi </a:t>
            </a:r>
            <a:r>
              <a:rPr lang="en-GB" sz="4800" b="1" i="1" dirty="0" err="1" smtClean="0">
                <a:solidFill>
                  <a:srgbClr val="FFFF00"/>
                </a:solidFill>
              </a:rPr>
              <a:t>Masooma</a:t>
            </a:r>
            <a:r>
              <a:rPr lang="en-GB" sz="4800" b="1" i="1" dirty="0" smtClean="0">
                <a:solidFill>
                  <a:srgbClr val="FFFF00"/>
                </a:solidFill>
              </a:rPr>
              <a:t> Qom</a:t>
            </a:r>
            <a:r>
              <a:rPr lang="en-GB" sz="4800" b="1" i="1" dirty="0" smtClean="0">
                <a:solidFill>
                  <a:srgbClr val="FFFF00"/>
                </a:solidFill>
              </a:rPr>
              <a:t> (</a:t>
            </a:r>
            <a:r>
              <a:rPr lang="en-GB" sz="4800" b="1" i="1" dirty="0" err="1" smtClean="0">
                <a:solidFill>
                  <a:srgbClr val="FFFF00"/>
                </a:solidFill>
              </a:rPr>
              <a:t>sa</a:t>
            </a:r>
            <a:r>
              <a:rPr lang="en-GB" sz="4800" b="1" i="1" dirty="0" smtClean="0">
                <a:solidFill>
                  <a:srgbClr val="FFFF00"/>
                </a:solidFill>
              </a:rPr>
              <a:t>)</a:t>
            </a:r>
            <a:endParaRPr lang="en-GB" sz="4000" b="1" i="1" dirty="0" smtClean="0">
              <a:solidFill>
                <a:srgbClr val="FFFF00"/>
              </a:solidFill>
            </a:endParaRPr>
          </a:p>
          <a:p>
            <a:pPr algn="ctr"/>
            <a:endParaRPr lang="en-GB" sz="2000" b="1" i="1" dirty="0" smtClean="0">
              <a:solidFill>
                <a:srgbClr val="FFFF00"/>
              </a:solidFill>
            </a:endParaRPr>
          </a:p>
          <a:p>
            <a:pPr algn="ctr"/>
            <a:endParaRPr lang="en-GB" sz="2000" b="1" i="1" dirty="0">
              <a:solidFill>
                <a:srgbClr val="FFFF0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  <a:p>
            <a:pPr algn="ctr"/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625" y="4671194"/>
            <a:ext cx="2565149" cy="60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اَللَّهُمَّ صَلِّ </a:t>
            </a:r>
            <a:r>
              <a:rPr lang="ar-SA" sz="5400" kern="1200" dirty="0" err="1">
                <a:latin typeface="Attari_Quran" pitchFamily="2" charset="-78"/>
                <a:ea typeface="+mn-ea"/>
                <a:cs typeface="Najaf" panose="00000700000000000000" pitchFamily="2" charset="-78"/>
              </a:rPr>
              <a:t>عَلَىٰ</a:t>
            </a:r>
            <a:r>
              <a:rPr lang="ar-SA" sz="5400" kern="1200" dirty="0">
                <a:latin typeface="Attari_Quran" pitchFamily="2" charset="-78"/>
                <a:ea typeface="+mn-ea"/>
                <a:cs typeface="Najaf" panose="00000700000000000000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</a:t>
            </a:r>
            <a:r>
              <a:rPr lang="en-US" sz="3600" b="1" kern="1200" dirty="0">
                <a:ea typeface="MS Mincho" pitchFamily="49" charset="-128"/>
              </a:rPr>
              <a:t>' </a:t>
            </a:r>
            <a:r>
              <a:rPr lang="en-US" sz="3600" b="1" kern="1200" dirty="0" smtClean="0">
                <a:ea typeface="MS Mincho" pitchFamily="49" charset="-128"/>
              </a:rPr>
              <a:t>Allah </a:t>
            </a:r>
            <a:r>
              <a:rPr lang="en-US" sz="3600" b="1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5686425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r>
              <a:rPr lang="ar-SA" b="1" dirty="0" smtClean="0"/>
              <a:t>ال</a:t>
            </a:r>
            <a:r>
              <a:rPr lang="ar-SA" sz="4400" b="1" dirty="0" smtClean="0"/>
              <a:t>سَّلاَمُ </a:t>
            </a:r>
            <a:r>
              <a:rPr lang="ar-SA" sz="4400" b="1" dirty="0"/>
              <a:t>عَلَيْكِ يَا بِنْتَ رَسُولِ </a:t>
            </a:r>
            <a:r>
              <a:rPr lang="ar-SA" sz="4400" b="1" dirty="0" smtClean="0"/>
              <a:t>اللَّهِ</a:t>
            </a:r>
            <a:endParaRPr lang="en-GB" sz="4400" b="1" dirty="0" smtClean="0"/>
          </a:p>
          <a:p>
            <a:pPr marL="0" indent="0" algn="ctr">
              <a:buNone/>
            </a:pPr>
            <a:r>
              <a:rPr lang="ar-SA" sz="4400" b="1" dirty="0"/>
              <a:t>السَّلاَمُ عَلَيْكِ يَا بِنْتَ فَاطِمَةَ وَ </a:t>
            </a:r>
            <a:r>
              <a:rPr lang="ar-SA" sz="4400" b="1" dirty="0" smtClean="0"/>
              <a:t>خَدِيجَةَ</a:t>
            </a:r>
            <a:endParaRPr lang="en-GB" sz="44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Peace </a:t>
            </a:r>
            <a:r>
              <a:rPr lang="en-US" b="1" dirty="0"/>
              <a:t>be on you, O daughter of the Messenger of Allah</a:t>
            </a:r>
            <a:r>
              <a:rPr lang="en-US" b="1" dirty="0" smtClean="0"/>
              <a:t>!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Peace </a:t>
            </a:r>
            <a:r>
              <a:rPr lang="en-US" b="1" dirty="0"/>
              <a:t>be on you, O, daughter of Fatimah and </a:t>
            </a:r>
            <a:r>
              <a:rPr lang="en-US" b="1" dirty="0" err="1"/>
              <a:t>Khadeejah</a:t>
            </a:r>
            <a:r>
              <a:rPr lang="en-US" b="1" dirty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125159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r>
              <a:rPr lang="ar-SA" b="1" dirty="0" smtClean="0"/>
              <a:t>السَّلاَ</a:t>
            </a:r>
            <a:r>
              <a:rPr lang="ar-SA" sz="4400" b="1" dirty="0" smtClean="0"/>
              <a:t>مُ </a:t>
            </a:r>
            <a:r>
              <a:rPr lang="ar-SA" sz="4400" b="1" dirty="0"/>
              <a:t>عَلَيْكِ يَا بِنْتَ أَمِيرِ الْمُؤْمِنِينَ السَّلاَمُ عَلَيْكِ يَا بِنْتَ الْحَسَنِ وَ الْحُسَيْنِ</a:t>
            </a:r>
            <a:r>
              <a:rPr lang="ar-SA" sz="4400" b="1" dirty="0" smtClean="0"/>
              <a:t>‏</a:t>
            </a:r>
            <a:endParaRPr lang="en-GB" sz="4400" b="1" dirty="0" smtClean="0"/>
          </a:p>
          <a:p>
            <a:pPr marL="0" indent="0" algn="ctr" rtl="1">
              <a:buNone/>
            </a:pPr>
            <a:endParaRPr lang="en-US" b="1" dirty="0" smtClean="0"/>
          </a:p>
          <a:p>
            <a:pPr marL="0" indent="0" algn="ctr" rtl="1">
              <a:buNone/>
            </a:pPr>
            <a:r>
              <a:rPr lang="en-US" b="1" dirty="0" smtClean="0"/>
              <a:t>Peace </a:t>
            </a:r>
            <a:r>
              <a:rPr lang="en-US" b="1" dirty="0"/>
              <a:t>be on you, O, daughter of the Commander of the faithful! Peace be on you, O, daughter of Hasan and Husain!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5598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r>
              <a:rPr lang="ar-SA" sz="4400" b="1" dirty="0" smtClean="0"/>
              <a:t>السَّلاَمُ </a:t>
            </a:r>
            <a:r>
              <a:rPr lang="ar-SA" sz="4400" b="1" dirty="0"/>
              <a:t>عَلَيْكِ يَا بِنْتَ وَلِيِّ اللَّهِ </a:t>
            </a:r>
            <a:endParaRPr lang="en-GB" sz="4400" b="1" dirty="0" smtClean="0"/>
          </a:p>
          <a:p>
            <a:pPr marL="0" indent="0" algn="ctr">
              <a:buNone/>
            </a:pPr>
            <a:r>
              <a:rPr lang="ar-SA" sz="4400" b="1" dirty="0"/>
              <a:t>السَّلاَمُ عَلَيْكِ يَا أُخْتَ وَلِيِّ اللَّهِ السَّلاَمُ عَلَيْكِ يَا عَمَّةَ وَلِيِّ </a:t>
            </a:r>
            <a:r>
              <a:rPr lang="ar-SA" sz="4400" b="1" dirty="0" smtClean="0"/>
              <a:t>اللَّهِ</a:t>
            </a:r>
            <a:endParaRPr lang="en-GB" sz="4400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Peace </a:t>
            </a:r>
            <a:r>
              <a:rPr lang="en-US" b="1" dirty="0"/>
              <a:t>be on you, O, daughter of the vicegerent of Allah! Peace be on you, O, sister of the vicegerent of Allah! Peace be on you, O, Aunt of the vicegerent of Allah! </a:t>
            </a:r>
            <a:r>
              <a:rPr lang="ar-SA" b="1" dirty="0" smtClean="0"/>
              <a:t>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29732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endParaRPr lang="en-GB" sz="4400" b="1" dirty="0" smtClean="0"/>
          </a:p>
          <a:p>
            <a:pPr marL="0" indent="0" algn="ctr" rtl="1">
              <a:buNone/>
            </a:pPr>
            <a:r>
              <a:rPr lang="ar-SA" sz="4400" b="1" dirty="0" smtClean="0"/>
              <a:t>السَّلاَمُ </a:t>
            </a:r>
            <a:r>
              <a:rPr lang="ar-SA" sz="4400" b="1" dirty="0"/>
              <a:t>عَلَيْكِ يَا بِنْتَ مُوسَى بْنِ جَعْفَرٍ وَ رَحْمَةُ اللَّهِ وَ </a:t>
            </a:r>
            <a:r>
              <a:rPr lang="ar-SA" sz="4400" b="1" dirty="0" smtClean="0"/>
              <a:t>بَرَكَاتُهُ</a:t>
            </a:r>
            <a:endParaRPr lang="en-GB" sz="4400" b="1" dirty="0" smtClean="0"/>
          </a:p>
          <a:p>
            <a:pPr marL="0" indent="0" algn="ctr" rtl="1">
              <a:buNone/>
            </a:pPr>
            <a:r>
              <a:rPr lang="en-US" b="1" dirty="0"/>
              <a:t>Peace be on you, O, daughter of </a:t>
            </a:r>
            <a:r>
              <a:rPr lang="en-US" b="1" dirty="0" err="1" smtClean="0"/>
              <a:t>Moosa</a:t>
            </a:r>
            <a:r>
              <a:rPr lang="en-US" b="1" dirty="0" smtClean="0"/>
              <a:t> </a:t>
            </a:r>
            <a:r>
              <a:rPr lang="en-US" b="1" dirty="0"/>
              <a:t>bin </a:t>
            </a:r>
            <a:r>
              <a:rPr lang="en-US" b="1" dirty="0" err="1"/>
              <a:t>Jafar</a:t>
            </a:r>
            <a:r>
              <a:rPr lang="en-US" b="1" dirty="0"/>
              <a:t>! May Allah confer His Mercy and blessing on you!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93401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13927</TotalTime>
  <Words>92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Attari_Quran</vt:lpstr>
      <vt:lpstr>MS Mincho</vt:lpstr>
      <vt:lpstr>Najaf</vt:lpstr>
      <vt:lpstr>Trebuchet MS</vt:lpstr>
      <vt:lpstr>Default Design</vt:lpstr>
      <vt:lpstr>PowerPoint Presentation</vt:lpstr>
      <vt:lpstr>اَللَّهُمَّ صَلِّ عَلَىٰ مُحَمَّدٍ وَآلِ مُحَمَّدٍ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Nemat Muljiani</cp:lastModifiedBy>
  <cp:revision>2062</cp:revision>
  <cp:lastPrinted>1601-01-01T00:00:00Z</cp:lastPrinted>
  <dcterms:created xsi:type="dcterms:W3CDTF">1601-01-01T00:00:00Z</dcterms:created>
  <dcterms:modified xsi:type="dcterms:W3CDTF">2019-07-04T10:43:33Z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