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3283" r:id="rId2"/>
    <p:sldId id="3418" r:id="rId3"/>
    <p:sldId id="3419" r:id="rId4"/>
    <p:sldId id="3421" r:id="rId5"/>
    <p:sldId id="3423" r:id="rId6"/>
    <p:sldId id="3424" r:id="rId7"/>
    <p:sldId id="3425" r:id="rId8"/>
    <p:sldId id="3426" r:id="rId9"/>
    <p:sldId id="3427" r:id="rId10"/>
    <p:sldId id="3428" r:id="rId11"/>
    <p:sldId id="3429" r:id="rId12"/>
    <p:sldId id="3430" r:id="rId13"/>
    <p:sldId id="3431" r:id="rId14"/>
    <p:sldId id="3432" r:id="rId15"/>
    <p:sldId id="3433" r:id="rId16"/>
    <p:sldId id="3434" r:id="rId17"/>
    <p:sldId id="3435" r:id="rId18"/>
    <p:sldId id="3436" r:id="rId19"/>
    <p:sldId id="3437" r:id="rId20"/>
    <p:sldId id="3438" r:id="rId21"/>
    <p:sldId id="3439" r:id="rId22"/>
    <p:sldId id="3440" r:id="rId23"/>
    <p:sldId id="3441" r:id="rId24"/>
    <p:sldId id="3442" r:id="rId25"/>
    <p:sldId id="3443" r:id="rId26"/>
    <p:sldId id="3444" r:id="rId27"/>
    <p:sldId id="3445" r:id="rId28"/>
    <p:sldId id="3446" r:id="rId29"/>
    <p:sldId id="3447" r:id="rId30"/>
    <p:sldId id="3448" r:id="rId31"/>
    <p:sldId id="3449" r:id="rId32"/>
    <p:sldId id="3450" r:id="rId33"/>
    <p:sldId id="3451" r:id="rId34"/>
    <p:sldId id="3452" r:id="rId35"/>
    <p:sldId id="3453" r:id="rId36"/>
    <p:sldId id="3454" r:id="rId37"/>
    <p:sldId id="3455" r:id="rId38"/>
    <p:sldId id="3456" r:id="rId39"/>
    <p:sldId id="3457" r:id="rId40"/>
    <p:sldId id="3458" r:id="rId41"/>
    <p:sldId id="3459" r:id="rId42"/>
    <p:sldId id="3460" r:id="rId43"/>
    <p:sldId id="3461" r:id="rId44"/>
    <p:sldId id="3462" r:id="rId45"/>
    <p:sldId id="3463" r:id="rId46"/>
    <p:sldId id="3464" r:id="rId47"/>
    <p:sldId id="3465" r:id="rId48"/>
    <p:sldId id="3466" r:id="rId49"/>
    <p:sldId id="3467" r:id="rId50"/>
    <p:sldId id="3468" r:id="rId51"/>
    <p:sldId id="3469" r:id="rId52"/>
    <p:sldId id="3470" r:id="rId53"/>
    <p:sldId id="3471" r:id="rId54"/>
    <p:sldId id="3472" r:id="rId55"/>
    <p:sldId id="3473" r:id="rId56"/>
    <p:sldId id="3474" r:id="rId57"/>
    <p:sldId id="3475" r:id="rId58"/>
    <p:sldId id="3476" r:id="rId59"/>
    <p:sldId id="3477" r:id="rId60"/>
    <p:sldId id="3478" r:id="rId61"/>
    <p:sldId id="3479" r:id="rId62"/>
    <p:sldId id="3480" r:id="rId63"/>
    <p:sldId id="3481" r:id="rId64"/>
    <p:sldId id="3482" r:id="rId65"/>
    <p:sldId id="3483" r:id="rId66"/>
    <p:sldId id="3484" r:id="rId67"/>
    <p:sldId id="3485" r:id="rId68"/>
    <p:sldId id="3486" r:id="rId69"/>
    <p:sldId id="3487" r:id="rId70"/>
    <p:sldId id="3488" r:id="rId71"/>
    <p:sldId id="3422" r:id="rId72"/>
    <p:sldId id="3415" r:id="rId73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pPr>
              <a:defRPr/>
            </a:pPr>
            <a:fld id="{2F6A2D4D-F945-4E30-9C5B-58EBE376D0F9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pPr>
              <a:defRPr/>
            </a:pPr>
            <a:fld id="{6B454704-99D9-42F6-96F9-2AEED6828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2A81A-DF02-4AD6-84F2-29F82ED1D8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6A6B-AA59-43BE-8505-37EAFF61FC4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E105-5772-462D-B0E7-464DCD6EEE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F129-900D-4310-898F-D8E055E32D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3B928-05EB-451F-B14D-EBAF5C8639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CF53-BC63-44FD-8B41-C87C2B1279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F48A-CB85-47A9-9CED-DD60DD7D2C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4986C-96FE-46BD-833C-B6D815B679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861F-0937-4C5A-950D-482C6ACCBE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6E9BB-C125-466B-8501-9A9AA663E1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BC636-2903-4525-B7C2-D90CACBCE1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A1A872F3-0F27-4030-8987-B90CFEBF43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048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33400" y="833437"/>
            <a:ext cx="8077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 for the Last Night of Sha'ban &amp; First Night of Ramadan Month</a:t>
            </a: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990600" y="2938463"/>
            <a:ext cx="7162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66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اللّهُمَّ إنَّ هذَا الشَّهْرَ الْمُبَارَكَ الَّذِي أُنْزِلَ فِيهِ الْقُرْآنُ</a:t>
            </a:r>
            <a:endParaRPr lang="en-US" sz="66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1371600" y="4819650"/>
            <a:ext cx="640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Shaykh al-Tusiy has narrated on the authority of Harith ibn Mughirah al-Nadriy that Imam al-Sadiq (a.s) used to say the following supplication at the last night of Sha`ban and the first night of Ramadan: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أَخَذَ الْقَلِيلَ وَشَكَرَ الْكَثِيرَ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accepted the little (deed) and thanked for the much;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akhadha alqalila wa shakara alkathira</a:t>
            </a:r>
          </a:p>
        </p:txBody>
      </p:sp>
      <p:sp>
        <p:nvSpPr>
          <p:cNvPr id="112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2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वो जो मो'इख़ज़ाह  काम और क़द्र'दानी ज़्यादा करता है</a:t>
            </a: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اقْبَلْ مِنِّي الْيَسِيرَ.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(please) accept from me the little (deed).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aqbal minny aliyasira</a:t>
            </a:r>
          </a:p>
        </p:txBody>
      </p:sp>
      <p:sp>
        <p:nvSpPr>
          <p:cNvPr id="122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मुझ से यह थोड़ा अमल क़बूल फ़रमा,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أَسْأَلُكَ أَنْ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I beseech You to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asaluka an</a:t>
            </a:r>
          </a:p>
        </p:txBody>
      </p:sp>
      <p:sp>
        <p:nvSpPr>
          <p:cNvPr id="133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मैं सवाल करता हूँ तुझ से 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تَجْعَلَ لِي إلَى كُلِّ خَيْرٍ سَبِيلاً،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make for me a path to every decency,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taj`ala li ila kull khayrin sabilan</a:t>
            </a:r>
          </a:p>
        </p:txBody>
      </p:sp>
      <p:sp>
        <p:nvSpPr>
          <p:cNvPr id="143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की मेरे लिए नेकी का हर रास्ता बना </a:t>
            </a: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كُلِّ مَا لا تُحِبُّ مَانِعاً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to make for me a barrier against everything that You do not like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i="1">
                <a:solidFill>
                  <a:srgbClr val="000066"/>
                </a:solidFill>
                <a:ea typeface="MS Mincho" pitchFamily="49" charset="-128"/>
              </a:rPr>
              <a:t>wa min kulli ma la tuhibbu mani`an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3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3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जो चीज़े तुझे ना'पसंद हैं इनसे बाज़ रख, </a:t>
            </a: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mercy.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163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3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सबसे ज़्यादा रहम करने वाले, </a:t>
            </a: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عَفَا عَنِّي وَعَمَّا خَلَوْتُ بِهِ مِنَ السَّيِّئَاتِ،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pardoned me and overlooked the misdeeds that I have committed secretly;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`afa `anni wa `amma khalawtu bihi mina alssayyi’ati</a:t>
            </a:r>
          </a:p>
        </p:txBody>
      </p:sp>
      <p:sp>
        <p:nvSpPr>
          <p:cNvPr id="174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4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वह जिसने मुझे माफ़ किया इन गुनाहों पर जो मैंने तन्हाई में किये, </a:t>
            </a: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لَمْ يُؤَاخِذْنِي بِارْتِكَابِ الْمَعَاصِي،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has not punished me for my committing acts of disobedience to Him: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lam yu´akhidhny biartikabi alma`asi</a:t>
            </a:r>
          </a:p>
        </p:txBody>
      </p:sp>
      <p:sp>
        <p:nvSpPr>
          <p:cNvPr id="184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4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वह जिस ने नाफ़रमानियों में मेरी गिरफ्त नहीं की, 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، يَا كَرِيمُ.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seek Your pardon, I seek Your pardon, I seek Your pardon, O the All-generous.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`afwaka `afwaka `afwaka ya karimu</a:t>
            </a:r>
          </a:p>
        </p:txBody>
      </p: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माफ़ कर दे, माफ़ कर दे,माफ़ कर दे, ऐ मेहरबान, </a:t>
            </a: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وَعَظْتَنِي فَلَمْ أَتَّعِظْ،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God: You advised me, but I have not followed Your advice,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ilahy wa `aztany falam atta`iz</a:t>
            </a:r>
          </a:p>
        </p:txBody>
      </p:sp>
      <p:sp>
        <p:nvSpPr>
          <p:cNvPr id="204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4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 तूने मुझे नसीहत की, मैंने परवाह न की,</a:t>
            </a: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</a:t>
            </a:r>
            <a:r>
              <a:rPr lang="fi-FI" sz="2000" b="1" i="1" dirty="0" smtClean="0">
                <a:solidFill>
                  <a:srgbClr val="000066"/>
                </a:solidFill>
                <a:ea typeface="MS Mincho" pitchFamily="49" charset="-128"/>
              </a:rPr>
              <a:t>muhammad</a:t>
            </a:r>
            <a:endParaRPr lang="fi-FI" sz="20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وَزَجَرْتَنِي عَنْ مَحَارِمِكَ فَلَمْ أَنْزَجِرْ،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rebuked me for violating that which You have deemed forbidden, but I have not stopped,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zajartany `an maharimika falam anzajir</a:t>
            </a:r>
          </a:p>
        </p:txBody>
      </p:sp>
      <p:sp>
        <p:nvSpPr>
          <p:cNvPr id="215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तूने हराम कामों से रोका तो मैं बाज़ न आया, </a:t>
            </a: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فَمَا عُذْرِي؟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Now, what is my excuse?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fama `udhri</a:t>
            </a:r>
          </a:p>
        </p:txBody>
      </p:sp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5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बस मेरा कोई उज़्र नहीं</a:t>
            </a: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فَاعْفُ عَنِّي يَا كَرِيمُ، 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pardon me, O the All-generous; I seek Your pardon, I seek Your pardon!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i="1">
                <a:solidFill>
                  <a:srgbClr val="000066"/>
                </a:solidFill>
                <a:ea typeface="MS Mincho" pitchFamily="49" charset="-128"/>
              </a:rPr>
              <a:t>fa`fu `anni ya karimu `afwaka `afwaka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तब भी माफ़ फ़रमा, ऐ मेहरबान माफ़ कर दे माफ़ कर दे, 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إنّي أَسْأَلُكَ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I beseech You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asaluka</a:t>
            </a:r>
          </a:p>
        </p:txBody>
      </p: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माबूद, मैं माँगता हूँ तुझ से </a:t>
            </a: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الرَّاحَةَ عِنْدَ الْمَوْتِ،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for rest at death,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alrrahata `inda almawti</a:t>
            </a:r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मौत के वक़्त राहत, </a:t>
            </a: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وَالْعَفْوَ عِنْدَ الْحِسَابِ،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for pardon at calling to account.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wal-`afwa `inda alhisabi</a:t>
            </a: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66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हिसाब किताब के वक़्त दर गुज़र,</a:t>
            </a: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عَظُمَ الذَّنْبُ مِنْ عَبْدِكَ فَلْيَحْسُنِ التَّجَاوُزُ مِنْ عِنْدِكَ،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Great is the sin of Your servant; so, let Your overlooking him be excellent.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`azuma aldhdhanbu min `abdika faliyahsuni alttjauuzu min `indika</a:t>
            </a:r>
          </a:p>
        </p:txBody>
      </p:sp>
      <p:sp>
        <p:nvSpPr>
          <p:cNvPr id="276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76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तेरे बन्दे का गुनाह बहुत बड़ा है पस तेरी तरफ से दर गुज़र होनी चाहिए,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أَهْلَ التَّقْوَى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وَيَا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أَهْلَ الْمَغْفِرَةِ، عَفْوَكَ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عَفْوَكَ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He Who is worthy of being feared and is worthy of forgiving; I seek Your pardon, I seek Your pardon.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ahla alttaqwa wa ya ahla almaghfirati `afwaka `afwaka</a:t>
            </a: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ऐ तक़वा का मालिक और ऐ बख्शीश देने वाले माफ़ कर दे माफ़ कर दे </a:t>
            </a: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إنِّي عَبْدُكَ بْنُ عَبْدِكَ بْنُ أَمَتِكَ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Allah: I am Your servant and the son of Your servant and Your she-servant,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`abduka ibnu `abdika ibnu amatika</a:t>
            </a:r>
          </a:p>
        </p:txBody>
      </p:sp>
      <p:sp>
        <p:nvSpPr>
          <p:cNvPr id="297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97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मै तेरा बन्दा हूँ, तेरे बन्दे और तेरी कनीज़ का बेटा हूँ, </a:t>
            </a: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ضَعِيفٌ فَقِيرٌ إلَى رَحْمَتِكَ،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weak and in need for Your mercy;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da`ifun faqirun ila rahmatika</a:t>
            </a:r>
          </a:p>
        </p:txBody>
      </p:sp>
      <p:sp>
        <p:nvSpPr>
          <p:cNvPr id="307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07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कमज़ोर हूँ, तेरी रहमत का मुहताज हूँ, </a:t>
            </a:r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مُنْزِلُ الْغِنَى وَالْبَرَكَةِ عَلَى الْعِبَادِ،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the Pourer of wealth and bless on the servants (of You),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anta munzilu alghina wal-barakati `alaal`ibadi</a:t>
            </a:r>
          </a:p>
        </p:txBody>
      </p:sp>
      <p:sp>
        <p:nvSpPr>
          <p:cNvPr id="317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17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तू अपने बन्दे पर सरवत व बरकत नाज़िल करने वाला 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قَاهِرٌ مُقْتَدِرٌ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are omnipotent and full of power;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qahirun muqtadirun</a:t>
            </a: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ज़बरदस्त बा'अख्तयार है, </a:t>
            </a: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أَحْصَيْتَ أَعْمَالَهُمْ،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as You have recorded all their (i.e. Your servants) deeds,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ahsayta a`malahum</a:t>
            </a:r>
          </a:p>
        </p:txBody>
      </p:sp>
      <p:sp>
        <p:nvSpPr>
          <p:cNvPr id="337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37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 इनके अमाल को शुमार करता </a:t>
            </a: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وَقَسَمْتَ أَرْزَاقَهُمْ،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have decided the sustenance of each one them,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qasamta arzaqahum</a:t>
            </a:r>
          </a:p>
        </p:txBody>
      </p:sp>
      <p:sp>
        <p:nvSpPr>
          <p:cNvPr id="348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48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इनमें रोज़ी बाँटता है, </a:t>
            </a:r>
          </a:p>
        </p:txBody>
      </p:sp>
      <p:sp>
        <p:nvSpPr>
          <p:cNvPr id="348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وَجَعَلْتَهُمْ مُخْتَلِفَةً أَلْسِنَتُهُمْ وَأَلْوَانُهُمْ خَلْقاً مِنْ بَعْدِ خَلْقٍ،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have made them of different languages and colors; in different stages of creation;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ja`altahum mukhtalifatan alsinatuhum wa alwanuhum khalqan min ba`di khalqin</a:t>
            </a:r>
          </a:p>
        </p:txBody>
      </p:sp>
      <p:sp>
        <p:nvSpPr>
          <p:cNvPr id="358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58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तूने इन्हें मुख्तलिफ ज़बानों और रंगों वाले बनाया की हर मख्लूक़ के बाद दूसरी मख्लूक़ है, 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يَعْلَمُ الْعِبَادُ عِلْمَكَ،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Your servants can never attain Your knowledge,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000" b="1" i="1">
                <a:solidFill>
                  <a:srgbClr val="000066"/>
                </a:solidFill>
                <a:ea typeface="MS Mincho" pitchFamily="49" charset="-128"/>
              </a:rPr>
              <a:t>wa la ya`lamu al`ibadu `ilmaka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68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68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बन्दे तेरे इल्म को नहीं जानते </a:t>
            </a: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يَقْدِرُ الْعِبَادُ قَدْرَكَ،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Your servants can never recognize the real estimate that is due to You</a:t>
            </a: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000" b="1" i="1">
                <a:solidFill>
                  <a:srgbClr val="000066"/>
                </a:solidFill>
                <a:ea typeface="MS Mincho" pitchFamily="49" charset="-128"/>
              </a:rPr>
              <a:t>wa la yaqdiru al`ibadu qadraka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78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78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न ही बन्दे तेरी क़ुदरत का अन्दाज़ा कर सकते है, 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وَكُلُّنَا فَقِيرٌ إلَى رَحْمَتِكَ،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all of us are needy for Your mercy;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kullna faqirun ila rahmatika</a:t>
            </a:r>
          </a:p>
        </p:txBody>
      </p:sp>
      <p:sp>
        <p:nvSpPr>
          <p:cNvPr id="389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89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हम सब तेरी रहमत के मुहताज हैं, </a:t>
            </a: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فَلا تَصْرِفْ عَنِّي وَجْهَكَ،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do not turn Your Face away from me,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fala tasrif `anni wajhaka</a:t>
            </a:r>
          </a:p>
        </p:txBody>
      </p: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99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पास हमसे अपनी तवज्जह हरगिज़ न हटा, </a:t>
            </a: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وَاجْعَلْنِي مِنْ صَالِحِي خَلْقِكَ فِي الْعَمَلِ وَالأَمَلِ وَالْقَضَاءِ وَالْقَدَرِ.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include me with the virtuous creatures of You in deeds, hopes, and Your decisions (for me).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waj`alny min salihy khalqika fi al`amali wal-amali wal-qada‘i wal-qadari</a:t>
            </a:r>
          </a:p>
        </p:txBody>
      </p:sp>
      <p:sp>
        <p:nvSpPr>
          <p:cNvPr id="409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09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मुझे अमल, आरज़ू, क़िस्मत और मुक़द्दर के ऐतबार से अपने सालेह व नेकोकार बन्दों में क़रार दे,</a:t>
            </a: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إنَّ هذَا الشَّهْرَ الْمُبَارَكَ الَّذِي أُنْزِلَ فِيهِ الْقُرْآنُ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verily, this blessed month, in which the Qur'an was revealed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inna hadha alshshahra almubaraka alladhy ’unzila fihi alqur’anu</a:t>
            </a:r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बेशक यहॉ वह बा'बरकत महीना है की जिस में क़ुरआन करीम नाज़िल किया गया 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أَبْقِنِي خَيْرَ الْبَقَاءِ،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(please) keep me alive in the best manner of living,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abqiny khayra albaqa‘i</a:t>
            </a:r>
          </a:p>
        </p:txBody>
      </p:sp>
      <p:sp>
        <p:nvSpPr>
          <p:cNvPr id="419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19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ऐ माबूद! मुझे ज़िन्दा रख बेहतर ज़िन्दगी में </a:t>
            </a: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وَأَفْنِنِي خَيْرَ الْفَنَاءِ عَلَى مُوَالاةِ أَوْلِيَائِكَ،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decide for me to die in the best manner of death keeping loyal to Your representatives,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afniny khayra alfana‘i `ala muwalati awliya’ika</a:t>
            </a:r>
          </a:p>
        </p:txBody>
      </p:sp>
      <p:sp>
        <p:nvSpPr>
          <p:cNvPr id="430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30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मौत दे तो बेहतरीन मौत दे जो तेरे दोस्तों की दोस्ती </a:t>
            </a:r>
          </a:p>
        </p:txBody>
      </p:sp>
      <p:sp>
        <p:nvSpPr>
          <p:cNvPr id="430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وَمُعَادَاةِ أَعْدَائِكَ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incurring the enmity of Your enemies,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mu`adati a`da’ika</a:t>
            </a:r>
          </a:p>
        </p:txBody>
      </p:sp>
      <p:sp>
        <p:nvSpPr>
          <p:cNvPr id="440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40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तेरे दुश्मनों की दुश्मनी में हो, </a:t>
            </a: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وَالرَّغْبَةِ إلَيْكَ، وَالرَّهْبَةِ مِنْكَ،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keeping desiring for You and fearing from You,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wal-rraghbati ilayka wal-rrahbati minka</a:t>
            </a:r>
          </a:p>
        </p:txBody>
      </p:sp>
      <p:sp>
        <p:nvSpPr>
          <p:cNvPr id="450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निज़ मेरी मौत व हयात तेरी रग़बत, तुझ से ख़ौफ, </a:t>
            </a:r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وَالْخُشُوعِ وَالْوَفَاءِ وَالتَّسْلِيمِ لَكَ،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submission, faithfulness, and compliance with You,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wal-khushu`i wal-wafa‘i wal-ttaslimi laka</a:t>
            </a:r>
          </a:p>
        </p:txBody>
      </p:sp>
      <p:sp>
        <p:nvSpPr>
          <p:cNvPr id="460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60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तेरे सामने आजज़ी, वफ़ादारी, तेरा हुक्म मानने </a:t>
            </a:r>
          </a:p>
        </p:txBody>
      </p:sp>
      <p:sp>
        <p:nvSpPr>
          <p:cNvPr id="460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وَالتَّصْدِيقِ بِكِتَابِكَ،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keeping belief in Your Book</a:t>
            </a: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wal-ttasdiqi bikitabika</a:t>
            </a:r>
          </a:p>
        </p:txBody>
      </p:sp>
      <p:sp>
        <p:nvSpPr>
          <p:cNvPr id="471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71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तेरी किताब को सच्ची जानने </a:t>
            </a:r>
          </a:p>
        </p:txBody>
      </p:sp>
      <p:sp>
        <p:nvSpPr>
          <p:cNvPr id="471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وَاتِّبَاعِ سُنَّةِ رَسُولِكَ.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following Your Prophet’s instructions.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wattiba`i sunnati rasulika</a:t>
            </a:r>
          </a:p>
        </p:txBody>
      </p:sp>
      <p:sp>
        <p:nvSpPr>
          <p:cNvPr id="481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81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तेरे रसूल की सुन्नत की पैरवी में हो, </a:t>
            </a:r>
          </a:p>
        </p:txBody>
      </p:sp>
      <p:sp>
        <p:nvSpPr>
          <p:cNvPr id="481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اللّهُمَّ مَا كَانَ فِي قَلْبِي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Allah: as for whatever I bear in my heart,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ma kana fi qalby</a:t>
            </a:r>
          </a:p>
        </p:txBody>
      </p:sp>
      <p:sp>
        <p:nvSpPr>
          <p:cNvPr id="491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91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मेरे दिल में जो भी </a:t>
            </a:r>
          </a:p>
        </p:txBody>
      </p:sp>
      <p:sp>
        <p:nvSpPr>
          <p:cNvPr id="4915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شَكٍّ أَوْ رِيبَةٍ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including suspicion or doubt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min shakkin aw ribatin</a:t>
            </a:r>
          </a:p>
        </p:txBody>
      </p:sp>
      <p:sp>
        <p:nvSpPr>
          <p:cNvPr id="501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01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शक या गुमान </a:t>
            </a:r>
          </a:p>
        </p:txBody>
      </p:sp>
      <p:sp>
        <p:nvSpPr>
          <p:cNvPr id="5018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جُحُودٍ أَوْ قُنُوطٍ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denial or despair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juhudin aw qunutin</a:t>
            </a:r>
          </a:p>
        </p:txBody>
      </p:sp>
      <p:sp>
        <p:nvSpPr>
          <p:cNvPr id="512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12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ज़िद्दीयत या ना'उम्मीदी </a:t>
            </a:r>
          </a:p>
        </p:txBody>
      </p:sp>
      <p:sp>
        <p:nvSpPr>
          <p:cNvPr id="5120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وَجُعِلَ هُدَىً لِلنَّاسِ وَبَيِّنَاتٍ مِنَ الْهُدَى وَالْفُرْقَانِ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was made guidance for people and clear proofs of the guidance, and the Criterion (of right and wrong),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ju`ila hudan lilnnasi wa bayynatin mina alhuda wal-furqani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इसे इंसानों का राहनुमा क़रार दिया गया की इसमें हिदायत की दलीलें और </a:t>
            </a:r>
          </a:p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हक़ व बातिल की तफ़रीक़ है, 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فَرَحٍ أَوْ بَذَخٍ أَوْ بَطَرٍ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(excessive) joy or lavish expenditure or recklessness</a:t>
            </a: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farahin aw badhakhin aw batarin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22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22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सरमस्ती या तकब्बुर या बेफ़िक्री, </a:t>
            </a:r>
          </a:p>
        </p:txBody>
      </p:sp>
      <p:sp>
        <p:nvSpPr>
          <p:cNvPr id="5223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خُيَلاءَ أَوْ رِيَاءٍ أَوْ سُمْعَةٍ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pride or arrogance or ostentation</a:t>
            </a: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khuyala‘a aw rya‘in aw sum`atin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32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32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खुद'ख़्वाही,या रयाकारी, या शोहरत तलबी </a:t>
            </a:r>
          </a:p>
        </p:txBody>
      </p:sp>
      <p:sp>
        <p:nvSpPr>
          <p:cNvPr id="5325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شِقَاقٍ أَوْ نِفَاقٍ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discord or hypocrisy</a:t>
            </a: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shiqaqin aw nifaqin</a:t>
            </a:r>
          </a:p>
        </p:txBody>
      </p:sp>
      <p:sp>
        <p:nvSpPr>
          <p:cNvPr id="542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42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संगदिली या दोरंगी </a:t>
            </a:r>
          </a:p>
        </p:txBody>
      </p:sp>
      <p:sp>
        <p:nvSpPr>
          <p:cNvPr id="542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كُفْرٍ أَوْ فُسُوقٍ أَوْ عِصْيَانٍ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unbelief or licentiousness or disobedience</a:t>
            </a: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kufrin aw fusuqin aw `isyanin</a:t>
            </a:r>
          </a:p>
        </p:txBody>
      </p:sp>
      <p:sp>
        <p:nvSpPr>
          <p:cNvPr id="553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53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या कुफ्र या बद'अम्ली या नाफ़रमानी </a:t>
            </a:r>
          </a:p>
        </p:txBody>
      </p:sp>
      <p:sp>
        <p:nvSpPr>
          <p:cNvPr id="553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عَظَمَةٍ أَوْ شَيْءٍ لا تُحِبُّ،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or conceit or anything else that You do not like;</a:t>
            </a: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`azamatin aw shay‘in la tuhibbu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63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63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घमंड या तेरी कोई ना'पसंददीदा बात है </a:t>
            </a:r>
          </a:p>
        </p:txBody>
      </p:sp>
      <p:sp>
        <p:nvSpPr>
          <p:cNvPr id="563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فَأَسْأَلُكَ يَا رَبِّ أَنْ تُبَدِّلَنِي مَكَانَهُ إيمَاناً بِوَعْدِكَ،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thus beseech You, O my Lord, to substitute all that with belief in Your promise</a:t>
            </a: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fasaluka ya rabbi an tubaddlany makanahu ‘imanan biwa`dika</a:t>
            </a:r>
          </a:p>
        </p:txBody>
      </p:sp>
      <p:sp>
        <p:nvSpPr>
          <p:cNvPr id="573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73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तो तुझ से सवाल करता हूँ ऐ परवरदिगार की इन बुराइयों को मिटा कर इनकी जगह मेरे दिल में अपने वादे पर यक़ीन, </a:t>
            </a:r>
          </a:p>
        </p:txBody>
      </p:sp>
      <p:sp>
        <p:nvSpPr>
          <p:cNvPr id="573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وَوَفَاءً بِعَهْدِكَ،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fulfilling of my covenant to You</a:t>
            </a: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wafa‘an bi`ahdika</a:t>
            </a:r>
          </a:p>
        </p:txBody>
      </p:sp>
      <p:sp>
        <p:nvSpPr>
          <p:cNvPr id="583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83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अपने अहद से वफ़ा, </a:t>
            </a:r>
          </a:p>
        </p:txBody>
      </p:sp>
      <p:sp>
        <p:nvSpPr>
          <p:cNvPr id="583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وَرِضاً بِقَضَائِكَ،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satisfaction with what You decide for me</a:t>
            </a: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ridan biqada’ika</a:t>
            </a:r>
          </a:p>
        </p:txBody>
      </p:sp>
      <p:sp>
        <p:nvSpPr>
          <p:cNvPr id="593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93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अपने फैसले पर रज़ामंदी </a:t>
            </a:r>
          </a:p>
        </p:txBody>
      </p:sp>
      <p:sp>
        <p:nvSpPr>
          <p:cNvPr id="593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وَزُهْداً فِي الدُّنْيَا،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indifference to the worldly pleasures</a:t>
            </a: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zuhdan fi alddunya</a:t>
            </a:r>
          </a:p>
        </p:txBody>
      </p:sp>
      <p:sp>
        <p:nvSpPr>
          <p:cNvPr id="604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04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दुन्या से बे'रग़बती </a:t>
            </a:r>
          </a:p>
        </p:txBody>
      </p:sp>
      <p:sp>
        <p:nvSpPr>
          <p:cNvPr id="604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وَرَغْبَةً فِيمَا عِنْدَكَ،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desire for that which You have</a:t>
            </a: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raghbatan fima `indaka</a:t>
            </a:r>
          </a:p>
        </p:txBody>
      </p:sp>
      <p:sp>
        <p:nvSpPr>
          <p:cNvPr id="614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4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जो कुछ तेरे यहां है </a:t>
            </a:r>
          </a:p>
        </p:txBody>
      </p:sp>
      <p:sp>
        <p:nvSpPr>
          <p:cNvPr id="614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قَدْ حَضَرَ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has commenced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qad hadara</a:t>
            </a:r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क़ुरआन में मौजूद है, 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وَأَثَرَةً وَطُمَأْنِينَةً وَتَوْبَةً نَصُوحاً،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altruism and tranquility and sincere repentance;</a:t>
            </a: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atharatan wa tumaninatan wa tawbatan nasuhan</a:t>
            </a:r>
          </a:p>
        </p:txBody>
      </p:sp>
      <p:sp>
        <p:nvSpPr>
          <p:cNvPr id="624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24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इसमें रग़बत अपने दर पर हाज़री दिल जमई और सच्ची तौबा की तौफ़ीक़ दे</a:t>
            </a:r>
          </a:p>
        </p:txBody>
      </p:sp>
      <p:sp>
        <p:nvSpPr>
          <p:cNvPr id="624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ذلِكَ يَا رَبَّ الْعَالَمِينَ.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beseech You for all that, O the Lord of the worlds.</a:t>
            </a: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asaluka dhalika ya rabba al`alamina</a:t>
            </a:r>
          </a:p>
        </p:txBody>
      </p:sp>
      <p:sp>
        <p:nvSpPr>
          <p:cNvPr id="634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34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मैं तुझ से यही चाहता हूँ ऐ जहानों के पालने वाले, </a:t>
            </a:r>
          </a:p>
        </p:txBody>
      </p:sp>
      <p:sp>
        <p:nvSpPr>
          <p:cNvPr id="634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أَنْتَ مِنْ حِلْمِكَ تُعْصَى فَكَأَنَّكَ لَمْ تُرَ،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my God: because You are so forbearing, You are disobeyed as if You are not present,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ilahy anta min hilmika tu`sa faka-annaka lam tura</a:t>
            </a:r>
          </a:p>
        </p:txBody>
      </p:sp>
      <p:sp>
        <p:nvSpPr>
          <p:cNvPr id="645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45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मेरे माबूद!तेरी नरम खुई की वजह से तेरी नाफ़रमानी की जाती है </a:t>
            </a:r>
          </a:p>
        </p:txBody>
      </p:sp>
      <p:sp>
        <p:nvSpPr>
          <p:cNvPr id="645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وَمِنْ كَرَمِكَ وَجُودِكَ تُطَاعُ فَكَأَنَّكَ لَمْ تُعْصَ،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because You are so generous and magnanimous, You are obeyed as if You have not been disobeyed at all</a:t>
            </a: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l-PL" sz="2000" b="1" i="1">
                <a:solidFill>
                  <a:srgbClr val="000066"/>
                </a:solidFill>
                <a:ea typeface="MS Mincho" pitchFamily="49" charset="-128"/>
              </a:rPr>
              <a:t>wa min karamika wa judika tuta`u faka-annaka lam tu`sa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55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55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तेरी अता व बख्शीश से तेरी इताअत की जाती है गोया तेरी नाफ़रमानी नहीं होती </a:t>
            </a:r>
          </a:p>
        </p:txBody>
      </p:sp>
      <p:sp>
        <p:nvSpPr>
          <p:cNvPr id="655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وَأَنَا وَمَنْ لَمْ يَعْصِكَ سُكَّانُ أَرْضِكَ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Both those who have not disobeyed You and I are the inhabitants of Your lands;</a:t>
            </a: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sv-SE" sz="2000" b="1" i="1">
                <a:solidFill>
                  <a:srgbClr val="000066"/>
                </a:solidFill>
                <a:ea typeface="MS Mincho" pitchFamily="49" charset="-128"/>
              </a:rPr>
              <a:t>wa ana wa man lam ya`sika sukkanu ardika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65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65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मेरे जैसा नाफ़रमान और जो तेरी नाफ़रमानी नहीं करते तेरी ही ज़मीन पर रहते </a:t>
            </a:r>
          </a:p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हैं </a:t>
            </a:r>
          </a:p>
        </p:txBody>
      </p:sp>
      <p:sp>
        <p:nvSpPr>
          <p:cNvPr id="665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فَكُنْ عَلَيْنَا بِالْفَضْلِ جَوَاداً،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confer magnanimously upon us with Your favors</a:t>
            </a: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fakun `alayna bilfadli jawadan</a:t>
            </a:r>
          </a:p>
        </p:txBody>
      </p:sp>
      <p:sp>
        <p:nvSpPr>
          <p:cNvPr id="675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75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पस हमारे लिए अपने फ़ज़ल से बहुत अता करने वाला </a:t>
            </a:r>
          </a:p>
        </p:txBody>
      </p:sp>
      <p:sp>
        <p:nvSpPr>
          <p:cNvPr id="675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وَبِالْخَيْرِ عَوَّاداً،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always refer to us with Your goodness</a:t>
            </a: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bilkhayri `awwadan</a:t>
            </a:r>
          </a:p>
        </p:txBody>
      </p:sp>
      <p:sp>
        <p:nvSpPr>
          <p:cNvPr id="686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86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भलाई पर भलाई करने वाला हो जा,</a:t>
            </a:r>
          </a:p>
        </p:txBody>
      </p:sp>
      <p:sp>
        <p:nvSpPr>
          <p:cNvPr id="686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mercy.</a:t>
            </a: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696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96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सबसे ज़्यादा रहम करने वाले ख़ुदा </a:t>
            </a:r>
          </a:p>
        </p:txBody>
      </p:sp>
      <p:sp>
        <p:nvSpPr>
          <p:cNvPr id="696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وَصَلَّى اللّهُ عَلَى مُحَمَّدٍ </a:t>
            </a:r>
            <a:r>
              <a:rPr lang="ar-SA" sz="6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صَلاةً دَائِمَةً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May Allah bless Muhammad and his Household with endless blessings</a:t>
            </a:r>
          </a:p>
        </p:txBody>
      </p:sp>
      <p:sp>
        <p:nvSpPr>
          <p:cNvPr id="706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salla allahu `ala muhammadin wa alihi salatan da’imatan</a:t>
            </a:r>
          </a:p>
        </p:txBody>
      </p:sp>
      <p:sp>
        <p:nvSpPr>
          <p:cNvPr id="706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06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की हज़रत मोहम्मद और इन की आल (अ:स) पर रहमत हो हमेशा हमेशा की रहमत </a:t>
            </a:r>
          </a:p>
        </p:txBody>
      </p:sp>
      <p:sp>
        <p:nvSpPr>
          <p:cNvPr id="706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 تُحْصَى وَلا تُعَدُّ وَلا يَقْدِرُ قَدْرَهَا غَيْرُكَ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that are innumerable, uncountable, and none can do it save You,</a:t>
            </a:r>
          </a:p>
        </p:txBody>
      </p:sp>
      <p:sp>
        <p:nvSpPr>
          <p:cNvPr id="716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la tuhsa wa la tu`add wa la yaqdiru qadrahaghayruka</a:t>
            </a:r>
          </a:p>
        </p:txBody>
      </p:sp>
      <p:sp>
        <p:nvSpPr>
          <p:cNvPr id="716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16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जिसे न जमा किया जा सके न शुमार किया जा सके और तेरे सिवा कोई इसका अंदाज़ा नहीं कर सकता, </a:t>
            </a: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فَسَلِّمْنَا فِيهِ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(please) keep us out of blemish during it,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fasallimna fihi</a:t>
            </a: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हमें इसके लिए इसे हमारे लिए सलामत रख 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الرَّاحِمِينَ.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Merciful of all those who show mercy.</a:t>
            </a:r>
          </a:p>
        </p:txBody>
      </p:sp>
      <p:sp>
        <p:nvSpPr>
          <p:cNvPr id="727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727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27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 से बढ़ कर रहम करने वाले </a:t>
            </a:r>
          </a:p>
        </p:txBody>
      </p:sp>
      <p:sp>
        <p:nvSpPr>
          <p:cNvPr id="727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737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37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737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737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475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756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وَسَلَّمْهُ لَنَا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keep it sound for us,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sallimhu lana</a:t>
            </a:r>
          </a:p>
        </p:txBody>
      </p: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2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इसको हम से आसानी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</a:pPr>
            <a:r>
              <a:rPr lang="ar-SA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وَتَسَلَّمْهُ مِنَّا فِي يُسْرٍ مِنْكَ وَعَافِيَةٍ،</a:t>
            </a:r>
            <a:endParaRPr 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receive it from us with means of easiness and good health from You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tasallamhu minna fi yusrin minka wa `afiyatin</a:t>
            </a:r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व अमन के साथ ले, </a:t>
            </a: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11588</TotalTime>
  <Words>3551</Words>
  <Application>Microsoft Office PowerPoint</Application>
  <PresentationFormat>On-screen Show (4:3)</PresentationFormat>
  <Paragraphs>439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1" baseType="lpstr">
      <vt:lpstr>Arial Unicode MS</vt:lpstr>
      <vt:lpstr>MS Mincho</vt:lpstr>
      <vt:lpstr>Alvi Nastaleeq</vt:lpstr>
      <vt:lpstr>Arabic Typesetting</vt:lpstr>
      <vt:lpstr>Arial</vt:lpstr>
      <vt:lpstr>Calibri</vt:lpstr>
      <vt:lpstr>Mangal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إنَّ هذَا الشَّهْرَ الْمُبَارَكَ الَّذِي أُنْزِلَ فِيهِ الْقُرْآنُ</vt:lpstr>
      <vt:lpstr>وَجُعِلَ هُدَىً لِلنَّاسِ وَبَيِّنَاتٍ مِنَ الْهُدَى وَالْفُرْقَانِ</vt:lpstr>
      <vt:lpstr>قَدْ حَضَرَ</vt:lpstr>
      <vt:lpstr>فَسَلِّمْنَا فِيهِ</vt:lpstr>
      <vt:lpstr>وَسَلَّمْهُ لَنَا</vt:lpstr>
      <vt:lpstr>وَتَسَلَّمْهُ مِنَّا فِي يُسْرٍ مِنْكَ وَعَافِيَةٍ،</vt:lpstr>
      <vt:lpstr>يَا مَنْ أَخَذَ الْقَلِيلَ وَشَكَرَ الْكَثِيرَ</vt:lpstr>
      <vt:lpstr>اقْبَلْ مِنِّي الْيَسِيرَ.</vt:lpstr>
      <vt:lpstr>اللّهُمَّ إنِّي أَسْأَلُكَ أَنْ</vt:lpstr>
      <vt:lpstr>تَجْعَلَ لِي إلَى كُلِّ خَيْرٍ سَبِيلاً،</vt:lpstr>
      <vt:lpstr>وَمِنْ كُلِّ مَا لا تُحِبُّ مَانِعاً</vt:lpstr>
      <vt:lpstr>يَا أَرْحَمَ الرَّاحِمِينَ،</vt:lpstr>
      <vt:lpstr>يَا مَنْ عَفَا عَنِّي وَعَمَّا خَلَوْتُ بِهِ مِنَ السَّيِّئَاتِ،</vt:lpstr>
      <vt:lpstr>يَا مَنْ لَمْ يُؤَاخِذْنِي بِارْتِكَابِ الْمَعَاصِي،</vt:lpstr>
      <vt:lpstr>عَفْوَكَ عَفْوَكَ عَفْوَكَ، يَا كَرِيمُ.</vt:lpstr>
      <vt:lpstr>إلهِي وَعَظْتَنِي فَلَمْ أَتَّعِظْ،</vt:lpstr>
      <vt:lpstr>وَزَجَرْتَنِي عَنْ مَحَارِمِكَ فَلَمْ أَنْزَجِرْ،</vt:lpstr>
      <vt:lpstr>فَمَا عُذْرِي؟</vt:lpstr>
      <vt:lpstr>فَاعْفُ عَنِّي يَا كَرِيمُ، عَفْوَكَ عَفْوَكَ.</vt:lpstr>
      <vt:lpstr>اللّهُمَّ إنّي أَسْأَلُكَ</vt:lpstr>
      <vt:lpstr>الرَّاحَةَ عِنْدَ الْمَوْتِ،</vt:lpstr>
      <vt:lpstr>وَالْعَفْوَ عِنْدَ الْحِسَابِ،</vt:lpstr>
      <vt:lpstr>عَظُمَ الذَّنْبُ مِنْ عَبْدِكَ فَلْيَحْسُنِ التَّجَاوُزُ مِنْ عِنْدِكَ،</vt:lpstr>
      <vt:lpstr>يَا أَهْلَ التَّقْوَى وَيَا أَهْلَ الْمَغْفِرَةِ، عَفْوَكَ عَفْوَكَ.</vt:lpstr>
      <vt:lpstr>اللّهُمَّ إنِّي عَبْدُكَ بْنُ عَبْدِكَ بْنُ أَمَتِكَ</vt:lpstr>
      <vt:lpstr>ضَعِيفٌ فَقِيرٌ إلَى رَحْمَتِكَ،</vt:lpstr>
      <vt:lpstr>وَأَنْتَ مُنْزِلُ الْغِنَى وَالْبَرَكَةِ عَلَى الْعِبَادِ،</vt:lpstr>
      <vt:lpstr>قَاهِرٌ مُقْتَدِرٌ</vt:lpstr>
      <vt:lpstr>أَحْصَيْتَ أَعْمَالَهُمْ،</vt:lpstr>
      <vt:lpstr>وَقَسَمْتَ أَرْزَاقَهُمْ،</vt:lpstr>
      <vt:lpstr>وَجَعَلْتَهُمْ مُخْتَلِفَةً أَلْسِنَتُهُمْ وَأَلْوَانُهُمْ خَلْقاً مِنْ بَعْدِ خَلْقٍ،</vt:lpstr>
      <vt:lpstr>وَلا يَعْلَمُ الْعِبَادُ عِلْمَكَ،</vt:lpstr>
      <vt:lpstr>وَلا يَقْدِرُ الْعِبَادُ قَدْرَكَ،</vt:lpstr>
      <vt:lpstr>وَكُلُّنَا فَقِيرٌ إلَى رَحْمَتِكَ،</vt:lpstr>
      <vt:lpstr>فَلا تَصْرِفْ عَنِّي وَجْهَكَ،</vt:lpstr>
      <vt:lpstr>وَاجْعَلْنِي مِنْ صَالِحِي خَلْقِكَ فِي الْعَمَلِ وَالأَمَلِ وَالْقَضَاءِ وَالْقَدَرِ.</vt:lpstr>
      <vt:lpstr>اللّهُمَّ أَبْقِنِي خَيْرَ الْبَقَاءِ،</vt:lpstr>
      <vt:lpstr>وَأَفْنِنِي خَيْرَ الْفَنَاءِ عَلَى مُوَالاةِ أَوْلِيَائِكَ،</vt:lpstr>
      <vt:lpstr>وَمُعَادَاةِ أَعْدَائِكَ</vt:lpstr>
      <vt:lpstr>وَالرَّغْبَةِ إلَيْكَ، وَالرَّهْبَةِ مِنْكَ،</vt:lpstr>
      <vt:lpstr>وَالْخُشُوعِ وَالْوَفَاءِ وَالتَّسْلِيمِ لَكَ،</vt:lpstr>
      <vt:lpstr>وَالتَّصْدِيقِ بِكِتَابِكَ،</vt:lpstr>
      <vt:lpstr>وَاتِّبَاعِ سُنَّةِ رَسُولِكَ.</vt:lpstr>
      <vt:lpstr>اللّهُمَّ مَا كَانَ فِي قَلْبِي</vt:lpstr>
      <vt:lpstr>مِنْ شَكٍّ أَوْ رِيبَةٍ</vt:lpstr>
      <vt:lpstr>أَوْ جُحُودٍ أَوْ قُنُوطٍ</vt:lpstr>
      <vt:lpstr>أَوْ فَرَحٍ أَوْ بَذَخٍ أَوْ بَطَرٍ</vt:lpstr>
      <vt:lpstr>أَوْ خُيَلاءَ أَوْ رِيَاءٍ أَوْ سُمْعَةٍ</vt:lpstr>
      <vt:lpstr>أَوْ شِقَاقٍ أَوْ نِفَاقٍ</vt:lpstr>
      <vt:lpstr>أَوْ كُفْرٍ أَوْ فُسُوقٍ أَوْ عِصْيَانٍ</vt:lpstr>
      <vt:lpstr>أَوْ عَظَمَةٍ أَوْ شَيْءٍ لا تُحِبُّ،</vt:lpstr>
      <vt:lpstr>فَأَسْأَلُكَ يَا رَبِّ أَنْ تُبَدِّلَنِي مَكَانَهُ إيمَاناً بِوَعْدِكَ،</vt:lpstr>
      <vt:lpstr>وَوَفَاءً بِعَهْدِكَ،</vt:lpstr>
      <vt:lpstr>وَرِضاً بِقَضَائِكَ،</vt:lpstr>
      <vt:lpstr>وَزُهْداً فِي الدُّنْيَا،</vt:lpstr>
      <vt:lpstr>وَرَغْبَةً فِيمَا عِنْدَكَ،</vt:lpstr>
      <vt:lpstr>وَأَثَرَةً وَطُمَأْنِينَةً وَتَوْبَةً نَصُوحاً،</vt:lpstr>
      <vt:lpstr>أَسْأَلُكَ ذلِكَ يَا رَبَّ الْعَالَمِينَ.</vt:lpstr>
      <vt:lpstr>إلهِي أَنْتَ مِنْ حِلْمِكَ تُعْصَى فَكَأَنَّكَ لَمْ تُرَ،</vt:lpstr>
      <vt:lpstr>وَمِنْ كَرَمِكَ وَجُودِكَ تُطَاعُ فَكَأَنَّكَ لَمْ تُعْصَ،</vt:lpstr>
      <vt:lpstr>وَأَنَا وَمَنْ لَمْ يَعْصِكَ سُكَّانُ أَرْضِكَ</vt:lpstr>
      <vt:lpstr>فَكُنْ عَلَيْنَا بِالْفَضْلِ جَوَاداً،</vt:lpstr>
      <vt:lpstr>وَبِالْخَيْرِ عَوَّاداً،</vt:lpstr>
      <vt:lpstr>يَا أَرْحَمَ الرَّاحِمِينَ،</vt:lpstr>
      <vt:lpstr>وَصَلَّى اللّهُ عَلَى مُحَمَّدٍ وَآلِهِ صَلاةً دَائِمَةً</vt:lpstr>
      <vt:lpstr>لا تُحْصَى وَلا تُعَدُّ وَلا يَقْدِرُ قَدْرَهَا غَيْرُكَ</vt:lpstr>
      <vt:lpstr>يَا أَرْحَمَ الرَّاحِمِينَ.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78</cp:revision>
  <cp:lastPrinted>1601-01-01T00:00:00Z</cp:lastPrinted>
  <dcterms:created xsi:type="dcterms:W3CDTF">1601-01-01T00:00:00Z</dcterms:created>
  <dcterms:modified xsi:type="dcterms:W3CDTF">2020-04-23T13:16:58Z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