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3" r:id="rId2"/>
    <p:sldId id="3313" r:id="rId3"/>
    <p:sldId id="3277" r:id="rId4"/>
    <p:sldId id="1090" r:id="rId5"/>
    <p:sldId id="3311" r:id="rId6"/>
    <p:sldId id="3330" r:id="rId7"/>
    <p:sldId id="3332" r:id="rId8"/>
    <p:sldId id="3333" r:id="rId9"/>
    <p:sldId id="3334" r:id="rId10"/>
    <p:sldId id="3335" r:id="rId11"/>
    <p:sldId id="3336" r:id="rId12"/>
    <p:sldId id="3337" r:id="rId13"/>
    <p:sldId id="3338" r:id="rId14"/>
    <p:sldId id="3339" r:id="rId15"/>
    <p:sldId id="3340" r:id="rId16"/>
    <p:sldId id="3341" r:id="rId17"/>
    <p:sldId id="3342" r:id="rId18"/>
    <p:sldId id="3343" r:id="rId19"/>
    <p:sldId id="3344" r:id="rId20"/>
    <p:sldId id="3345" r:id="rId21"/>
    <p:sldId id="3346" r:id="rId22"/>
    <p:sldId id="3347" r:id="rId23"/>
    <p:sldId id="3348" r:id="rId24"/>
    <p:sldId id="3349" r:id="rId25"/>
    <p:sldId id="3350" r:id="rId26"/>
    <p:sldId id="3351" r:id="rId27"/>
    <p:sldId id="3352" r:id="rId28"/>
    <p:sldId id="3353" r:id="rId29"/>
    <p:sldId id="3354" r:id="rId30"/>
    <p:sldId id="3355" r:id="rId31"/>
    <p:sldId id="3356" r:id="rId32"/>
    <p:sldId id="3357" r:id="rId33"/>
    <p:sldId id="3358" r:id="rId34"/>
    <p:sldId id="3359" r:id="rId35"/>
    <p:sldId id="3360" r:id="rId36"/>
    <p:sldId id="3361" r:id="rId37"/>
    <p:sldId id="3362" r:id="rId38"/>
    <p:sldId id="3363" r:id="rId39"/>
    <p:sldId id="3364" r:id="rId40"/>
    <p:sldId id="3365" r:id="rId41"/>
    <p:sldId id="3366" r:id="rId42"/>
    <p:sldId id="3367" r:id="rId43"/>
    <p:sldId id="3368" r:id="rId44"/>
    <p:sldId id="3369" r:id="rId45"/>
    <p:sldId id="3370" r:id="rId46"/>
    <p:sldId id="3371" r:id="rId47"/>
    <p:sldId id="3372" r:id="rId48"/>
    <p:sldId id="3373" r:id="rId49"/>
    <p:sldId id="3374" r:id="rId50"/>
    <p:sldId id="3375" r:id="rId51"/>
    <p:sldId id="3376" r:id="rId52"/>
    <p:sldId id="3377" r:id="rId53"/>
    <p:sldId id="3378" r:id="rId54"/>
    <p:sldId id="3379" r:id="rId55"/>
    <p:sldId id="3380" r:id="rId56"/>
    <p:sldId id="3381" r:id="rId57"/>
    <p:sldId id="3382" r:id="rId58"/>
    <p:sldId id="3383" r:id="rId59"/>
    <p:sldId id="3384" r:id="rId60"/>
    <p:sldId id="3385" r:id="rId61"/>
    <p:sldId id="3386" r:id="rId62"/>
    <p:sldId id="3387" r:id="rId63"/>
    <p:sldId id="3388" r:id="rId64"/>
    <p:sldId id="3389" r:id="rId65"/>
    <p:sldId id="3390" r:id="rId66"/>
    <p:sldId id="3391" r:id="rId67"/>
    <p:sldId id="3392" r:id="rId68"/>
    <p:sldId id="3393" r:id="rId69"/>
    <p:sldId id="3394" r:id="rId70"/>
    <p:sldId id="3395" r:id="rId71"/>
    <p:sldId id="3396" r:id="rId72"/>
    <p:sldId id="3397" r:id="rId73"/>
    <p:sldId id="3398" r:id="rId74"/>
    <p:sldId id="3399" r:id="rId75"/>
    <p:sldId id="3400" r:id="rId76"/>
    <p:sldId id="3401" r:id="rId77"/>
    <p:sldId id="3402" r:id="rId78"/>
    <p:sldId id="3403" r:id="rId79"/>
    <p:sldId id="3404" r:id="rId80"/>
    <p:sldId id="3405" r:id="rId81"/>
    <p:sldId id="3406" r:id="rId82"/>
    <p:sldId id="3407" r:id="rId83"/>
    <p:sldId id="3408" r:id="rId84"/>
    <p:sldId id="3409" r:id="rId85"/>
    <p:sldId id="3410" r:id="rId86"/>
    <p:sldId id="3411" r:id="rId87"/>
    <p:sldId id="3412" r:id="rId88"/>
    <p:sldId id="3413" r:id="rId89"/>
    <p:sldId id="3414" r:id="rId90"/>
    <p:sldId id="3415" r:id="rId91"/>
    <p:sldId id="3416" r:id="rId92"/>
    <p:sldId id="3417" r:id="rId93"/>
    <p:sldId id="3418" r:id="rId94"/>
    <p:sldId id="3419" r:id="rId95"/>
    <p:sldId id="3420" r:id="rId96"/>
    <p:sldId id="3421" r:id="rId97"/>
    <p:sldId id="3422" r:id="rId98"/>
    <p:sldId id="3423" r:id="rId99"/>
    <p:sldId id="3424" r:id="rId100"/>
    <p:sldId id="3425" r:id="rId101"/>
    <p:sldId id="3426" r:id="rId102"/>
    <p:sldId id="3427" r:id="rId103"/>
    <p:sldId id="3428" r:id="rId104"/>
    <p:sldId id="3429" r:id="rId105"/>
    <p:sldId id="3430" r:id="rId106"/>
    <p:sldId id="3431" r:id="rId107"/>
    <p:sldId id="3432" r:id="rId108"/>
    <p:sldId id="3433" r:id="rId109"/>
    <p:sldId id="3434" r:id="rId110"/>
    <p:sldId id="3435" r:id="rId111"/>
    <p:sldId id="3436" r:id="rId112"/>
    <p:sldId id="3437" r:id="rId113"/>
    <p:sldId id="3438" r:id="rId114"/>
    <p:sldId id="3439" r:id="rId115"/>
    <p:sldId id="3440" r:id="rId116"/>
    <p:sldId id="3441" r:id="rId117"/>
    <p:sldId id="3442" r:id="rId118"/>
    <p:sldId id="3443" r:id="rId119"/>
    <p:sldId id="3444" r:id="rId120"/>
    <p:sldId id="3445" r:id="rId121"/>
    <p:sldId id="3446" r:id="rId122"/>
    <p:sldId id="3447" r:id="rId123"/>
    <p:sldId id="3448" r:id="rId124"/>
    <p:sldId id="3449" r:id="rId125"/>
    <p:sldId id="3450" r:id="rId126"/>
    <p:sldId id="3451" r:id="rId127"/>
    <p:sldId id="3452" r:id="rId128"/>
    <p:sldId id="3453" r:id="rId129"/>
    <p:sldId id="3454" r:id="rId130"/>
    <p:sldId id="3455" r:id="rId131"/>
    <p:sldId id="3456" r:id="rId132"/>
    <p:sldId id="3457" r:id="rId133"/>
    <p:sldId id="3458" r:id="rId134"/>
    <p:sldId id="3459" r:id="rId135"/>
    <p:sldId id="3460" r:id="rId136"/>
    <p:sldId id="3461" r:id="rId137"/>
    <p:sldId id="3462" r:id="rId138"/>
    <p:sldId id="3463" r:id="rId139"/>
    <p:sldId id="3464" r:id="rId140"/>
    <p:sldId id="3465" r:id="rId141"/>
    <p:sldId id="3466" r:id="rId142"/>
    <p:sldId id="3467" r:id="rId143"/>
    <p:sldId id="3468" r:id="rId144"/>
    <p:sldId id="3469" r:id="rId145"/>
    <p:sldId id="3470" r:id="rId146"/>
    <p:sldId id="3471" r:id="rId147"/>
    <p:sldId id="3472" r:id="rId148"/>
    <p:sldId id="3473" r:id="rId149"/>
    <p:sldId id="3474" r:id="rId150"/>
    <p:sldId id="3475" r:id="rId151"/>
    <p:sldId id="3476" r:id="rId152"/>
    <p:sldId id="3477" r:id="rId153"/>
    <p:sldId id="3478" r:id="rId154"/>
    <p:sldId id="3479" r:id="rId155"/>
    <p:sldId id="3480" r:id="rId156"/>
    <p:sldId id="3481" r:id="rId157"/>
    <p:sldId id="3482" r:id="rId158"/>
    <p:sldId id="3483" r:id="rId159"/>
    <p:sldId id="3484" r:id="rId160"/>
    <p:sldId id="3485" r:id="rId161"/>
    <p:sldId id="3486" r:id="rId162"/>
    <p:sldId id="3487" r:id="rId163"/>
    <p:sldId id="3488" r:id="rId164"/>
    <p:sldId id="3489" r:id="rId165"/>
    <p:sldId id="3490" r:id="rId166"/>
    <p:sldId id="3491" r:id="rId167"/>
    <p:sldId id="3492" r:id="rId168"/>
    <p:sldId id="3493" r:id="rId169"/>
    <p:sldId id="3494" r:id="rId170"/>
    <p:sldId id="3495" r:id="rId171"/>
    <p:sldId id="3496" r:id="rId172"/>
    <p:sldId id="3497" r:id="rId173"/>
    <p:sldId id="3498" r:id="rId174"/>
    <p:sldId id="3499" r:id="rId175"/>
    <p:sldId id="3500" r:id="rId176"/>
    <p:sldId id="3501" r:id="rId177"/>
    <p:sldId id="3502" r:id="rId178"/>
    <p:sldId id="3503" r:id="rId179"/>
    <p:sldId id="3504" r:id="rId180"/>
    <p:sldId id="3505" r:id="rId181"/>
    <p:sldId id="3506" r:id="rId182"/>
    <p:sldId id="3507" r:id="rId183"/>
    <p:sldId id="3508" r:id="rId184"/>
    <p:sldId id="3509" r:id="rId185"/>
    <p:sldId id="3510" r:id="rId186"/>
    <p:sldId id="3579" r:id="rId187"/>
    <p:sldId id="3580" r:id="rId188"/>
    <p:sldId id="3581" r:id="rId189"/>
    <p:sldId id="3582" r:id="rId190"/>
    <p:sldId id="3583" r:id="rId191"/>
    <p:sldId id="3584" r:id="rId192"/>
    <p:sldId id="3585" r:id="rId193"/>
    <p:sldId id="3586" r:id="rId194"/>
    <p:sldId id="3587" r:id="rId195"/>
    <p:sldId id="3588" r:id="rId196"/>
    <p:sldId id="3589" r:id="rId197"/>
    <p:sldId id="3590" r:id="rId198"/>
    <p:sldId id="3591" r:id="rId199"/>
    <p:sldId id="3592" r:id="rId200"/>
    <p:sldId id="3593" r:id="rId201"/>
    <p:sldId id="3594" r:id="rId202"/>
    <p:sldId id="3595" r:id="rId203"/>
    <p:sldId id="3596" r:id="rId204"/>
    <p:sldId id="3597" r:id="rId205"/>
    <p:sldId id="3598" r:id="rId206"/>
    <p:sldId id="3599" r:id="rId207"/>
    <p:sldId id="3600" r:id="rId208"/>
    <p:sldId id="3601" r:id="rId209"/>
    <p:sldId id="3602" r:id="rId210"/>
    <p:sldId id="3603" r:id="rId211"/>
    <p:sldId id="3604" r:id="rId212"/>
    <p:sldId id="3605" r:id="rId213"/>
    <p:sldId id="3606" r:id="rId214"/>
    <p:sldId id="3607" r:id="rId215"/>
    <p:sldId id="3608" r:id="rId216"/>
    <p:sldId id="3609" r:id="rId217"/>
    <p:sldId id="3610" r:id="rId218"/>
    <p:sldId id="3611" r:id="rId219"/>
    <p:sldId id="3612" r:id="rId220"/>
    <p:sldId id="3613" r:id="rId221"/>
    <p:sldId id="3614" r:id="rId222"/>
    <p:sldId id="3615" r:id="rId223"/>
    <p:sldId id="3616" r:id="rId224"/>
    <p:sldId id="3617" r:id="rId225"/>
    <p:sldId id="3618" r:id="rId226"/>
    <p:sldId id="3619" r:id="rId227"/>
    <p:sldId id="3620" r:id="rId228"/>
    <p:sldId id="3621" r:id="rId229"/>
    <p:sldId id="3622" r:id="rId230"/>
    <p:sldId id="3623" r:id="rId231"/>
    <p:sldId id="3624" r:id="rId232"/>
    <p:sldId id="3625" r:id="rId233"/>
    <p:sldId id="3626" r:id="rId234"/>
    <p:sldId id="3627" r:id="rId235"/>
    <p:sldId id="3628" r:id="rId236"/>
    <p:sldId id="3629" r:id="rId237"/>
    <p:sldId id="3630" r:id="rId238"/>
    <p:sldId id="3631" r:id="rId239"/>
    <p:sldId id="3632" r:id="rId240"/>
    <p:sldId id="3633" r:id="rId241"/>
    <p:sldId id="3634" r:id="rId242"/>
    <p:sldId id="3635" r:id="rId243"/>
    <p:sldId id="3636" r:id="rId244"/>
    <p:sldId id="3637" r:id="rId245"/>
    <p:sldId id="3638" r:id="rId246"/>
    <p:sldId id="3639" r:id="rId247"/>
    <p:sldId id="3640" r:id="rId248"/>
    <p:sldId id="3641" r:id="rId249"/>
    <p:sldId id="3642" r:id="rId250"/>
    <p:sldId id="3643" r:id="rId251"/>
    <p:sldId id="3644" r:id="rId252"/>
    <p:sldId id="3645" r:id="rId253"/>
    <p:sldId id="3646" r:id="rId254"/>
    <p:sldId id="3647" r:id="rId255"/>
    <p:sldId id="3281" r:id="rId256"/>
  </p:sldIdLst>
  <p:sldSz cx="9144000" cy="6858000" type="screen4x3"/>
  <p:notesSz cx="6400800" cy="86868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800000"/>
    <a:srgbClr val="000099"/>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87" autoAdjust="0"/>
    <p:restoredTop sz="94660"/>
  </p:normalViewPr>
  <p:slideViewPr>
    <p:cSldViewPr>
      <p:cViewPr varScale="1">
        <p:scale>
          <a:sx n="107" d="100"/>
          <a:sy n="107" d="100"/>
        </p:scale>
        <p:origin x="-1008" y="-78"/>
      </p:cViewPr>
      <p:guideLst>
        <p:guide orient="horz" pos="2160"/>
        <p:guide pos="2928"/>
      </p:guideLst>
    </p:cSldViewPr>
  </p:slideViewPr>
  <p:notesTextViewPr>
    <p:cViewPr>
      <p:scale>
        <a:sx n="100" d="100"/>
        <a:sy n="100" d="100"/>
      </p:scale>
      <p:origin x="0" y="0"/>
    </p:cViewPr>
  </p:notesTextViewPr>
  <p:sorterViewPr>
    <p:cViewPr>
      <p:scale>
        <a:sx n="66" d="100"/>
        <a:sy n="66" d="100"/>
      </p:scale>
      <p:origin x="0" y="2670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heme" Target="theme/theme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61D0C-80F4-4A55-823F-68463C528679}" type="slidenum">
              <a:rPr lang="ar-SA" altLang="en-US"/>
              <a:pPr/>
              <a:t>‹#›</a:t>
            </a:fld>
            <a:endParaRPr lang="en-US" altLang="en-US"/>
          </a:p>
        </p:txBody>
      </p:sp>
    </p:spTree>
    <p:extLst>
      <p:ext uri="{BB962C8B-B14F-4D97-AF65-F5344CB8AC3E}">
        <p14:creationId xmlns:p14="http://schemas.microsoft.com/office/powerpoint/2010/main" val="194606282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E7BFF-F8AC-48E5-A457-99CC43544D67}" type="slidenum">
              <a:rPr lang="ar-SA" altLang="en-US"/>
              <a:pPr/>
              <a:t>‹#›</a:t>
            </a:fld>
            <a:endParaRPr lang="en-US" altLang="en-US"/>
          </a:p>
        </p:txBody>
      </p:sp>
    </p:spTree>
    <p:extLst>
      <p:ext uri="{BB962C8B-B14F-4D97-AF65-F5344CB8AC3E}">
        <p14:creationId xmlns:p14="http://schemas.microsoft.com/office/powerpoint/2010/main" val="156342443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BC6A2D3-CF6B-4DA2-8760-70E128200699}" type="slidenum">
              <a:rPr lang="ar-SA" altLang="en-US"/>
              <a:pPr/>
              <a:t>‹#›</a:t>
            </a:fld>
            <a:endParaRPr lang="en-US" altLang="en-US"/>
          </a:p>
        </p:txBody>
      </p:sp>
    </p:spTree>
    <p:extLst>
      <p:ext uri="{BB962C8B-B14F-4D97-AF65-F5344CB8AC3E}">
        <p14:creationId xmlns:p14="http://schemas.microsoft.com/office/powerpoint/2010/main" val="216244077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61DA7D-CA3E-40EB-ABC9-74D1247A337E}" type="slidenum">
              <a:rPr lang="ar-SA" altLang="en-US"/>
              <a:pPr/>
              <a:t>‹#›</a:t>
            </a:fld>
            <a:endParaRPr lang="en-US" altLang="en-US"/>
          </a:p>
        </p:txBody>
      </p:sp>
    </p:spTree>
    <p:extLst>
      <p:ext uri="{BB962C8B-B14F-4D97-AF65-F5344CB8AC3E}">
        <p14:creationId xmlns:p14="http://schemas.microsoft.com/office/powerpoint/2010/main" val="16996907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7634F6-CCD2-48DD-96D9-CA4E6EC4013C}" type="slidenum">
              <a:rPr lang="ar-SA" altLang="en-US"/>
              <a:pPr/>
              <a:t>‹#›</a:t>
            </a:fld>
            <a:endParaRPr lang="en-US" altLang="en-US"/>
          </a:p>
        </p:txBody>
      </p:sp>
    </p:spTree>
    <p:extLst>
      <p:ext uri="{BB962C8B-B14F-4D97-AF65-F5344CB8AC3E}">
        <p14:creationId xmlns:p14="http://schemas.microsoft.com/office/powerpoint/2010/main" val="21999023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36B622-C6B5-4927-9463-84CA724A8677}" type="slidenum">
              <a:rPr lang="ar-SA" altLang="en-US"/>
              <a:pPr/>
              <a:t>‹#›</a:t>
            </a:fld>
            <a:endParaRPr lang="en-US" altLang="en-US"/>
          </a:p>
        </p:txBody>
      </p:sp>
    </p:spTree>
    <p:extLst>
      <p:ext uri="{BB962C8B-B14F-4D97-AF65-F5344CB8AC3E}">
        <p14:creationId xmlns:p14="http://schemas.microsoft.com/office/powerpoint/2010/main" val="24970985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562A2FA-C4EE-494E-BFA9-B750255321B3}" type="slidenum">
              <a:rPr lang="ar-SA" altLang="en-US"/>
              <a:pPr/>
              <a:t>‹#›</a:t>
            </a:fld>
            <a:endParaRPr lang="en-US" altLang="en-US"/>
          </a:p>
        </p:txBody>
      </p:sp>
    </p:spTree>
    <p:extLst>
      <p:ext uri="{BB962C8B-B14F-4D97-AF65-F5344CB8AC3E}">
        <p14:creationId xmlns:p14="http://schemas.microsoft.com/office/powerpoint/2010/main" val="220273449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159DF470-8AFD-4D21-94CB-710277F0EB8A}" type="slidenum">
              <a:rPr lang="ar-SA" altLang="en-US"/>
              <a:pPr/>
              <a:t>‹#›</a:t>
            </a:fld>
            <a:endParaRPr lang="en-US" altLang="en-US"/>
          </a:p>
        </p:txBody>
      </p:sp>
    </p:spTree>
    <p:extLst>
      <p:ext uri="{BB962C8B-B14F-4D97-AF65-F5344CB8AC3E}">
        <p14:creationId xmlns:p14="http://schemas.microsoft.com/office/powerpoint/2010/main" val="17014550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A6772D5-379F-4C9B-BC33-0DA2BD9E4FEA}" type="slidenum">
              <a:rPr lang="ar-SA" altLang="en-US"/>
              <a:pPr/>
              <a:t>‹#›</a:t>
            </a:fld>
            <a:endParaRPr lang="en-US" altLang="en-US"/>
          </a:p>
        </p:txBody>
      </p:sp>
    </p:spTree>
    <p:extLst>
      <p:ext uri="{BB962C8B-B14F-4D97-AF65-F5344CB8AC3E}">
        <p14:creationId xmlns:p14="http://schemas.microsoft.com/office/powerpoint/2010/main" val="30563793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7FC05F-81A1-41F4-A3C1-940D19111282}" type="slidenum">
              <a:rPr lang="ar-SA" altLang="en-US"/>
              <a:pPr/>
              <a:t>‹#›</a:t>
            </a:fld>
            <a:endParaRPr lang="en-US" altLang="en-US"/>
          </a:p>
        </p:txBody>
      </p:sp>
    </p:spTree>
    <p:extLst>
      <p:ext uri="{BB962C8B-B14F-4D97-AF65-F5344CB8AC3E}">
        <p14:creationId xmlns:p14="http://schemas.microsoft.com/office/powerpoint/2010/main" val="12924196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E49963-1DF8-4FD7-9E8A-27F56D54B9BA}" type="slidenum">
              <a:rPr lang="ar-SA" altLang="en-US"/>
              <a:pPr/>
              <a:t>‹#›</a:t>
            </a:fld>
            <a:endParaRPr lang="en-US" altLang="en-US"/>
          </a:p>
        </p:txBody>
      </p:sp>
    </p:spTree>
    <p:extLst>
      <p:ext uri="{BB962C8B-B14F-4D97-AF65-F5344CB8AC3E}">
        <p14:creationId xmlns:p14="http://schemas.microsoft.com/office/powerpoint/2010/main" val="17027680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66"/>
                </a:solidFill>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66"/>
                </a:solidFill>
              </a:defRPr>
            </a:lvl1pPr>
          </a:lstStyle>
          <a:p>
            <a:fld id="{B95329E9-B95B-4A45-9D45-117011364D63}"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pitchFamily="34" charset="0"/>
          <a:cs typeface="Arial" pitchFamily="34" charset="0"/>
        </a:defRPr>
      </a:lvl2pPr>
      <a:lvl3pPr algn="ctr" rtl="0" eaLnBrk="0" fontAlgn="base" hangingPunct="0">
        <a:spcBef>
          <a:spcPct val="0"/>
        </a:spcBef>
        <a:spcAft>
          <a:spcPct val="0"/>
        </a:spcAft>
        <a:defRPr sz="4400">
          <a:solidFill>
            <a:srgbClr val="000066"/>
          </a:solidFill>
          <a:latin typeface="Arial" pitchFamily="34" charset="0"/>
          <a:cs typeface="Arial" pitchFamily="34" charset="0"/>
        </a:defRPr>
      </a:lvl3pPr>
      <a:lvl4pPr algn="ctr" rtl="0" eaLnBrk="0" fontAlgn="base" hangingPunct="0">
        <a:spcBef>
          <a:spcPct val="0"/>
        </a:spcBef>
        <a:spcAft>
          <a:spcPct val="0"/>
        </a:spcAft>
        <a:defRPr sz="4400">
          <a:solidFill>
            <a:srgbClr val="000066"/>
          </a:solidFill>
          <a:latin typeface="Arial" pitchFamily="34" charset="0"/>
          <a:cs typeface="Arial" pitchFamily="34" charset="0"/>
        </a:defRPr>
      </a:lvl4pPr>
      <a:lvl5pPr algn="ctr" rtl="0" eaLnBrk="0" fontAlgn="base" hangingPunct="0">
        <a:spcBef>
          <a:spcPct val="0"/>
        </a:spcBef>
        <a:spcAft>
          <a:spcPct val="0"/>
        </a:spcAft>
        <a:defRPr sz="4400">
          <a:solidFill>
            <a:srgbClr val="000066"/>
          </a:solidFill>
          <a:latin typeface="Arial" pitchFamily="34" charset="0"/>
          <a:cs typeface="Arial" pitchFamily="34" charset="0"/>
        </a:defRPr>
      </a:lvl5pPr>
      <a:lvl6pPr marL="457200" algn="ctr" rtl="0" fontAlgn="base">
        <a:spcBef>
          <a:spcPct val="0"/>
        </a:spcBef>
        <a:spcAft>
          <a:spcPct val="0"/>
        </a:spcAft>
        <a:defRPr sz="4400">
          <a:solidFill>
            <a:srgbClr val="000066"/>
          </a:solidFill>
          <a:latin typeface="Arial" pitchFamily="34" charset="0"/>
          <a:cs typeface="Arial" pitchFamily="34" charset="0"/>
        </a:defRPr>
      </a:lvl6pPr>
      <a:lvl7pPr marL="914400" algn="ctr" rtl="0" fontAlgn="base">
        <a:spcBef>
          <a:spcPct val="0"/>
        </a:spcBef>
        <a:spcAft>
          <a:spcPct val="0"/>
        </a:spcAft>
        <a:defRPr sz="4400">
          <a:solidFill>
            <a:srgbClr val="000066"/>
          </a:solidFill>
          <a:latin typeface="Arial" pitchFamily="34" charset="0"/>
          <a:cs typeface="Arial" pitchFamily="34" charset="0"/>
        </a:defRPr>
      </a:lvl7pPr>
      <a:lvl8pPr marL="1371600" algn="ctr" rtl="0" fontAlgn="base">
        <a:spcBef>
          <a:spcPct val="0"/>
        </a:spcBef>
        <a:spcAft>
          <a:spcPct val="0"/>
        </a:spcAft>
        <a:defRPr sz="4400">
          <a:solidFill>
            <a:srgbClr val="000066"/>
          </a:solidFill>
          <a:latin typeface="Arial" pitchFamily="34" charset="0"/>
          <a:cs typeface="Arial" pitchFamily="34" charset="0"/>
        </a:defRPr>
      </a:lvl8pPr>
      <a:lvl9pPr marL="1828800" algn="ctr" rtl="0" fontAlgn="base">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98475" y="180425"/>
            <a:ext cx="8147050" cy="5715000"/>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1" name="Rectangle 6"/>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2" name="Rectangle 7"/>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3" name="Rectangle 9"/>
          <p:cNvSpPr>
            <a:spLocks noChangeArrowheads="1"/>
          </p:cNvSpPr>
          <p:nvPr/>
        </p:nvSpPr>
        <p:spPr bwMode="auto">
          <a:xfrm>
            <a:off x="0" y="0"/>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 </a:t>
            </a:r>
          </a:p>
        </p:txBody>
      </p:sp>
      <p:sp>
        <p:nvSpPr>
          <p:cNvPr id="2054" name="Rectangle 3"/>
          <p:cNvSpPr>
            <a:spLocks noChangeArrowheads="1"/>
          </p:cNvSpPr>
          <p:nvPr/>
        </p:nvSpPr>
        <p:spPr bwMode="auto">
          <a:xfrm>
            <a:off x="228600" y="829806"/>
            <a:ext cx="8686800" cy="717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800" b="1" i="1" dirty="0" err="1">
                <a:solidFill>
                  <a:srgbClr val="FFFF00"/>
                </a:solidFill>
                <a:latin typeface="Trebuchet MS" panose="020B0603020202020204" pitchFamily="34" charset="0"/>
                <a:ea typeface="MS Mincho" panose="02020609040205080304" pitchFamily="49" charset="-128"/>
              </a:rPr>
              <a:t>Dūa</a:t>
            </a:r>
            <a:r>
              <a:rPr lang="en-US" altLang="en-US" sz="5800" b="1" i="1" dirty="0">
                <a:solidFill>
                  <a:srgbClr val="FFFF00"/>
                </a:solidFill>
                <a:latin typeface="Trebuchet MS" panose="020B0603020202020204" pitchFamily="34" charset="0"/>
                <a:ea typeface="MS Mincho" panose="02020609040205080304" pitchFamily="49" charset="-128"/>
              </a:rPr>
              <a:t> </a:t>
            </a:r>
            <a:r>
              <a:rPr lang="en-US" altLang="en-US" sz="5800" b="1" i="1" dirty="0" err="1">
                <a:solidFill>
                  <a:srgbClr val="FFFF00"/>
                </a:solidFill>
                <a:latin typeface="Trebuchet MS" panose="020B0603020202020204" pitchFamily="34" charset="0"/>
                <a:ea typeface="MS Mincho" panose="02020609040205080304" pitchFamily="49" charset="-128"/>
              </a:rPr>
              <a:t>K</a:t>
            </a:r>
            <a:r>
              <a:rPr lang="en-US" altLang="en-US" sz="5800" b="1" i="1" dirty="0" err="1">
                <a:solidFill>
                  <a:srgbClr val="FFFF00"/>
                </a:solidFill>
                <a:latin typeface="Trebuchet MS" panose="020B0603020202020204" pitchFamily="34" charset="0"/>
              </a:rPr>
              <a:t>ūmayl</a:t>
            </a:r>
            <a:endParaRPr lang="en-US" altLang="en-US" sz="5800" b="1" i="1" dirty="0">
              <a:solidFill>
                <a:srgbClr val="FFFF00"/>
              </a:solidFill>
              <a:latin typeface="Trebuchet MS" panose="020B0603020202020204" pitchFamily="34" charset="0"/>
            </a:endParaRPr>
          </a:p>
          <a:p>
            <a:pPr algn="ctr" eaLnBrk="1" hangingPunct="1"/>
            <a:r>
              <a:rPr lang="en-US" altLang="en-US" sz="3200" b="1" i="1" dirty="0">
                <a:solidFill>
                  <a:srgbClr val="FFFF00"/>
                </a:solidFill>
                <a:latin typeface="Trebuchet MS" panose="020B0603020202020204" pitchFamily="34" charset="0"/>
              </a:rPr>
              <a:t>(The Supplication of </a:t>
            </a:r>
            <a:r>
              <a:rPr lang="en-US" altLang="en-US" sz="3200" b="1" i="1" dirty="0" err="1">
                <a:solidFill>
                  <a:srgbClr val="FFFF00"/>
                </a:solidFill>
                <a:latin typeface="Trebuchet MS" panose="020B0603020202020204" pitchFamily="34" charset="0"/>
              </a:rPr>
              <a:t>Kumayl</a:t>
            </a:r>
            <a:r>
              <a:rPr lang="en-US" altLang="en-US" sz="3200" b="1" i="1" dirty="0">
                <a:solidFill>
                  <a:srgbClr val="FFFF00"/>
                </a:solidFill>
                <a:latin typeface="Trebuchet MS" panose="020B0603020202020204" pitchFamily="34" charset="0"/>
              </a:rPr>
              <a:t> ibn </a:t>
            </a:r>
            <a:r>
              <a:rPr lang="en-US" altLang="en-US" sz="3200" b="1" i="1" dirty="0" err="1">
                <a:solidFill>
                  <a:srgbClr val="FFFF00"/>
                </a:solidFill>
                <a:latin typeface="Trebuchet MS" panose="020B0603020202020204" pitchFamily="34" charset="0"/>
              </a:rPr>
              <a:t>Ziyad</a:t>
            </a:r>
            <a:r>
              <a:rPr lang="en-US" altLang="en-US" sz="3200" b="1" i="1" dirty="0">
                <a:solidFill>
                  <a:srgbClr val="FFFF00"/>
                </a:solidFill>
                <a:latin typeface="Trebuchet MS" panose="020B0603020202020204" pitchFamily="34" charset="0"/>
              </a:rPr>
              <a:t>)</a:t>
            </a:r>
            <a:endParaRPr lang="en-GB" altLang="en-US" sz="5800" b="1" i="1" dirty="0">
              <a:solidFill>
                <a:srgbClr val="FFFF00"/>
              </a:solidFill>
              <a:latin typeface="Trebuchet MS" panose="020B0603020202020204" pitchFamily="34" charset="0"/>
              <a:ea typeface="MS Mincho" panose="02020609040205080304" pitchFamily="49" charset="-128"/>
            </a:endParaRPr>
          </a:p>
          <a:p>
            <a:pPr algn="ctr" rtl="1" eaLnBrk="1" hangingPunct="1"/>
            <a:r>
              <a:rPr lang="ar-AE" altLang="en-US" sz="8000" dirty="0">
                <a:solidFill>
                  <a:srgbClr val="FFFF00"/>
                </a:solidFill>
                <a:latin typeface="Attari_Quran" pitchFamily="2" charset="0"/>
                <a:cs typeface="Attari_Quran" pitchFamily="2" charset="0"/>
              </a:rPr>
              <a:t>دعاء </a:t>
            </a:r>
            <a:r>
              <a:rPr lang="ar-AE" altLang="en-US" sz="8000" dirty="0" smtClean="0">
                <a:solidFill>
                  <a:srgbClr val="FFFF00"/>
                </a:solidFill>
                <a:latin typeface="Attari_Quran" pitchFamily="2" charset="0"/>
                <a:cs typeface="Attari_Quran" pitchFamily="2" charset="0"/>
              </a:rPr>
              <a:t>كميل</a:t>
            </a:r>
            <a:endParaRPr lang="en-US" altLang="en-US" sz="8000" dirty="0" smtClean="0">
              <a:solidFill>
                <a:srgbClr val="FFFF00"/>
              </a:solidFill>
              <a:latin typeface="Attari_Quran" pitchFamily="2" charset="0"/>
              <a:cs typeface="Attari_Quran" pitchFamily="2" charset="0"/>
            </a:endParaRPr>
          </a:p>
          <a:p>
            <a:pPr algn="ctr" rtl="1" eaLnBrk="1" hangingPunct="1"/>
            <a:r>
              <a:rPr lang="ar-SA" altLang="en-US" sz="6000" b="1" dirty="0" smtClean="0">
                <a:solidFill>
                  <a:srgbClr val="FFFF00"/>
                </a:solidFill>
                <a:latin typeface="Alvi Nastaleeq" pitchFamily="2" charset="0"/>
                <a:cs typeface="Alvi Nastaleeq" pitchFamily="2" charset="0"/>
              </a:rPr>
              <a:t>دعائے کمیل</a:t>
            </a:r>
            <a:endParaRPr lang="en-US" altLang="en-US" sz="6000" b="1" dirty="0" smtClean="0">
              <a:solidFill>
                <a:srgbClr val="FFFF00"/>
              </a:solidFill>
              <a:latin typeface="Alvi Nastaleeq" pitchFamily="2" charset="0"/>
              <a:cs typeface="Alvi Nastaleeq" pitchFamily="2" charset="0"/>
            </a:endParaRPr>
          </a:p>
          <a:p>
            <a:pPr algn="ctr" eaLnBrk="1" hangingPunct="1"/>
            <a:r>
              <a:rPr lang="en-US" altLang="en-US" sz="4800" b="1" dirty="0" smtClean="0">
                <a:solidFill>
                  <a:srgbClr val="FFFF00"/>
                </a:solidFill>
                <a:cs typeface="Mangal" panose="02040503050203030202" pitchFamily="18" charset="0"/>
              </a:rPr>
              <a:t>  </a:t>
            </a:r>
            <a:r>
              <a:rPr lang="hi-IN" altLang="en-US" sz="4800" b="1" dirty="0">
                <a:solidFill>
                  <a:srgbClr val="FFFF00"/>
                </a:solidFill>
                <a:cs typeface="Mangal" panose="02040503050203030202" pitchFamily="18" charset="0"/>
              </a:rPr>
              <a:t>दुआ </a:t>
            </a:r>
            <a:r>
              <a:rPr lang="hi-IN" altLang="en-US" sz="4800" b="1" dirty="0" smtClean="0">
                <a:solidFill>
                  <a:srgbClr val="FFFF00"/>
                </a:solidFill>
                <a:cs typeface="Mangal" panose="02040503050203030202" pitchFamily="18" charset="0"/>
              </a:rPr>
              <a:t>कुमैल</a:t>
            </a:r>
            <a:r>
              <a:rPr lang="en-US" altLang="en-US" sz="4800" b="1" dirty="0" smtClean="0">
                <a:solidFill>
                  <a:srgbClr val="FFFF00"/>
                </a:solidFill>
                <a:cs typeface="Mangal" panose="02040503050203030202" pitchFamily="18" charset="0"/>
              </a:rPr>
              <a:t> </a:t>
            </a:r>
          </a:p>
          <a:p>
            <a:pPr algn="ctr" eaLnBrk="1" hangingPunct="1"/>
            <a:r>
              <a:rPr lang="en-US" altLang="en-US" sz="5400" dirty="0" smtClean="0">
                <a:solidFill>
                  <a:srgbClr val="FFFF00"/>
                </a:solidFill>
                <a:latin typeface="LMG-Arun" pitchFamily="2" charset="0"/>
              </a:rPr>
              <a:t>N]VF </a:t>
            </a:r>
            <a:r>
              <a:rPr lang="en-US" altLang="en-US" sz="5400" dirty="0">
                <a:solidFill>
                  <a:srgbClr val="FFFF00"/>
                </a:solidFill>
                <a:latin typeface="LMG-Arun" pitchFamily="2" charset="0"/>
              </a:rPr>
              <a:t>V[ S]D{,</a:t>
            </a:r>
          </a:p>
          <a:p>
            <a:pPr algn="ctr" eaLnBrk="1" hangingPunct="1"/>
            <a:endParaRPr lang="en-US" altLang="en-US" sz="5400" b="1" dirty="0" smtClean="0">
              <a:solidFill>
                <a:srgbClr val="FFFF00"/>
              </a:solidFill>
              <a:cs typeface="Mangal" panose="02040503050203030202" pitchFamily="18" charset="0"/>
            </a:endParaRPr>
          </a:p>
          <a:p>
            <a:pPr algn="ctr" eaLnBrk="1" hangingPunct="1"/>
            <a:r>
              <a:rPr lang="en-US" altLang="en-US" sz="6000" b="1" dirty="0">
                <a:solidFill>
                  <a:srgbClr val="FFFF00"/>
                </a:solidFill>
                <a:cs typeface="Mangal" panose="02040503050203030202" pitchFamily="18" charset="0"/>
              </a:rPr>
              <a:t> </a:t>
            </a:r>
          </a:p>
        </p:txBody>
      </p:sp>
      <p:sp>
        <p:nvSpPr>
          <p:cNvPr id="2055" name="Rectangle 5"/>
          <p:cNvSpPr>
            <a:spLocks noChangeArrowheads="1"/>
          </p:cNvSpPr>
          <p:nvPr/>
        </p:nvSpPr>
        <p:spPr bwMode="auto">
          <a:xfrm>
            <a:off x="136525" y="5880100"/>
            <a:ext cx="8888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dirty="0">
              <a:solidFill>
                <a:srgbClr val="000066"/>
              </a:solidFill>
              <a:latin typeface="Trebuchet MS" panose="020B0603020202020204" pitchFamily="34" charset="0"/>
            </a:endParaRPr>
          </a:p>
          <a:p>
            <a:pPr algn="ctr" eaLnBrk="1" hangingPunct="1"/>
            <a:r>
              <a:rPr lang="en-US" altLang="en-US" sz="1200" b="1" dirty="0">
                <a:solidFill>
                  <a:srgbClr val="000066"/>
                </a:solidFill>
                <a:latin typeface="Trebuchet MS" panose="020B0603020202020204" pitchFamily="34" charset="0"/>
              </a:rPr>
              <a:t>Kindly recite </a:t>
            </a:r>
            <a:r>
              <a:rPr lang="en-US" altLang="en-US" sz="1200" b="1" dirty="0" err="1">
                <a:solidFill>
                  <a:srgbClr val="000066"/>
                </a:solidFill>
                <a:latin typeface="Trebuchet MS" panose="020B0603020202020204" pitchFamily="34" charset="0"/>
              </a:rPr>
              <a:t>Sura</a:t>
            </a:r>
            <a:r>
              <a:rPr lang="en-US" altLang="en-US" sz="1200" b="1" dirty="0">
                <a:solidFill>
                  <a:srgbClr val="000066"/>
                </a:solidFill>
                <a:latin typeface="Trebuchet MS" panose="020B0603020202020204" pitchFamily="34" charset="0"/>
              </a:rPr>
              <a:t> E </a:t>
            </a:r>
            <a:r>
              <a:rPr lang="en-US" altLang="en-US" sz="1200" b="1" dirty="0" err="1">
                <a:solidFill>
                  <a:srgbClr val="000066"/>
                </a:solidFill>
                <a:latin typeface="Trebuchet MS" panose="020B0603020202020204" pitchFamily="34" charset="0"/>
              </a:rPr>
              <a:t>Fatiha</a:t>
            </a:r>
            <a:r>
              <a:rPr lang="en-US" altLang="en-US" sz="1200" b="1" dirty="0">
                <a:solidFill>
                  <a:srgbClr val="000066"/>
                </a:solidFill>
                <a:latin typeface="Trebuchet MS" panose="020B0603020202020204" pitchFamily="34" charset="0"/>
              </a:rPr>
              <a:t> 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a:p>
            <a:pPr algn="ctr" eaLnBrk="1" hangingPunct="1"/>
            <a:r>
              <a:rPr lang="en-US" altLang="en-US" sz="1200" b="1" dirty="0">
                <a:solidFill>
                  <a:srgbClr val="000066"/>
                </a:solidFill>
                <a:latin typeface="Trebuchet MS" panose="020B0603020202020204" pitchFamily="34" charset="0"/>
              </a:rPr>
              <a:t>To display the font correctly, please use the Arabic font “</a:t>
            </a:r>
            <a:r>
              <a:rPr lang="en-US" altLang="en-US" sz="1200" b="1" dirty="0" err="1">
                <a:solidFill>
                  <a:srgbClr val="000066"/>
                </a:solidFill>
                <a:latin typeface="Trebuchet MS" panose="020B0603020202020204" pitchFamily="34" charset="0"/>
              </a:rPr>
              <a:t>Attari_Quran_Shipped</a:t>
            </a:r>
            <a:r>
              <a:rPr lang="en-US" altLang="en-US" sz="1200" b="1" dirty="0">
                <a:solidFill>
                  <a:srgbClr val="000066"/>
                </a:solidFill>
                <a:latin typeface="Trebuchet MS" panose="020B0603020202020204" pitchFamily="34" charset="0"/>
              </a:rPr>
              <a:t>” , Urdu font “</a:t>
            </a:r>
            <a:r>
              <a:rPr lang="en-US" altLang="en-US" sz="1200" b="1" dirty="0" err="1">
                <a:solidFill>
                  <a:srgbClr val="000066"/>
                </a:solidFill>
                <a:latin typeface="Trebuchet MS" panose="020B0603020202020204" pitchFamily="34" charset="0"/>
              </a:rPr>
              <a:t>Alvi</a:t>
            </a:r>
            <a:r>
              <a:rPr lang="en-US" altLang="en-US" sz="1200" b="1" dirty="0">
                <a:solidFill>
                  <a:srgbClr val="000066"/>
                </a:solidFill>
                <a:latin typeface="Trebuchet MS" panose="020B0603020202020204" pitchFamily="34" charset="0"/>
              </a:rPr>
              <a:t> </a:t>
            </a:r>
            <a:r>
              <a:rPr lang="en-US" altLang="en-US" sz="1200" b="1" dirty="0" err="1">
                <a:solidFill>
                  <a:srgbClr val="000066"/>
                </a:solidFill>
                <a:latin typeface="Trebuchet MS" panose="020B0603020202020204" pitchFamily="34" charset="0"/>
              </a:rPr>
              <a:t>Nastaleeq</a:t>
            </a:r>
            <a:r>
              <a:rPr lang="en-US" altLang="en-US" sz="1200" b="1" dirty="0">
                <a:solidFill>
                  <a:srgbClr val="000066"/>
                </a:solidFill>
                <a:latin typeface="Trebuchet MS" panose="020B0603020202020204" pitchFamily="34" charset="0"/>
              </a:rPr>
              <a:t>” &amp; Hindi font “</a:t>
            </a:r>
            <a:r>
              <a:rPr lang="en-US" altLang="en-US" sz="1200" b="1" dirty="0" err="1">
                <a:solidFill>
                  <a:srgbClr val="000066"/>
                </a:solidFill>
                <a:latin typeface="Trebuchet MS" panose="020B0603020202020204" pitchFamily="34" charset="0"/>
              </a:rPr>
              <a:t>Mangal</a:t>
            </a:r>
            <a:r>
              <a:rPr lang="en-US" altLang="en-US" sz="1200" b="1" dirty="0" smtClean="0">
                <a:solidFill>
                  <a:srgbClr val="000066"/>
                </a:solidFill>
                <a:latin typeface="Trebuchet MS" panose="020B0603020202020204" pitchFamily="34" charset="0"/>
              </a:rPr>
              <a:t>” Gujarati </a:t>
            </a:r>
            <a:r>
              <a:rPr lang="en-US" altLang="en-US" sz="1200" b="1" dirty="0" err="1" smtClean="0">
                <a:solidFill>
                  <a:srgbClr val="000066"/>
                </a:solidFill>
                <a:latin typeface="Trebuchet MS" panose="020B0603020202020204" pitchFamily="34" charset="0"/>
              </a:rPr>
              <a:t>Fonr</a:t>
            </a:r>
            <a:r>
              <a:rPr lang="en-US" altLang="en-US" sz="1200" b="1" dirty="0" smtClean="0">
                <a:solidFill>
                  <a:srgbClr val="000066"/>
                </a:solidFill>
                <a:latin typeface="Trebuchet MS" panose="020B0603020202020204" pitchFamily="34" charset="0"/>
              </a:rPr>
              <a:t> : LMG-</a:t>
            </a:r>
            <a:r>
              <a:rPr lang="en-US" altLang="en-US" sz="1200" b="1" dirty="0" err="1" smtClean="0">
                <a:solidFill>
                  <a:srgbClr val="000066"/>
                </a:solidFill>
                <a:latin typeface="Trebuchet MS" panose="020B0603020202020204" pitchFamily="34" charset="0"/>
              </a:rPr>
              <a:t>Arun</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Download font here : http://www.duas.org/fonts/ </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04800"/>
            <a:ext cx="26225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وَبِعِزَّتِكَ الَّتِي لا يَقُومُ لَهَا شَيْءٌ</a:t>
            </a:r>
            <a:endParaRPr lang="en-US" altLang="en-US" sz="6000" dirty="0" smtClean="0">
              <a:latin typeface="Attari_Quran" pitchFamily="2" charset="0"/>
              <a:cs typeface="Attari_Quran" pitchFamily="2" charset="0"/>
            </a:endParaRPr>
          </a:p>
        </p:txBody>
      </p:sp>
      <p:sp>
        <p:nvSpPr>
          <p:cNvPr id="11267" name="Rectangle 3"/>
          <p:cNvSpPr>
            <a:spLocks noGrp="1" noChangeArrowheads="1"/>
          </p:cNvSpPr>
          <p:nvPr>
            <p:ph type="subTitle" idx="1"/>
          </p:nvPr>
        </p:nvSpPr>
        <p:spPr>
          <a:xfrm>
            <a:off x="76200" y="1905000"/>
            <a:ext cx="8964613" cy="912812"/>
          </a:xfrm>
        </p:spPr>
        <p:txBody>
          <a:bodyPr/>
          <a:lstStyle/>
          <a:p>
            <a:pPr marL="342900" indent="-342900" eaLnBrk="1" hangingPunct="1"/>
            <a:r>
              <a:rPr lang="en-US" altLang="en-US" sz="2800" b="1" dirty="0" smtClean="0">
                <a:ea typeface="MS Mincho" panose="02020609040205080304" pitchFamily="49" charset="-128"/>
              </a:rPr>
              <a:t>And by Your might, which nothing can resist;</a:t>
            </a:r>
            <a:endParaRPr lang="en-US" altLang="en-US" sz="2800" b="1" dirty="0" smtClean="0"/>
          </a:p>
        </p:txBody>
      </p:sp>
      <p:sp>
        <p:nvSpPr>
          <p:cNvPr id="11268"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عزت کے ذریعے جسکے آگے کوئی چیز ٹھہرتی نہیں</a:t>
            </a:r>
            <a:endParaRPr lang="en-US" altLang="en-US" sz="4000" b="1" dirty="0">
              <a:solidFill>
                <a:srgbClr val="000066"/>
              </a:solidFill>
              <a:latin typeface="Alvi Nastaleeq" pitchFamily="2" charset="0"/>
              <a:cs typeface="Alvi Nastaleeq" pitchFamily="2" charset="0"/>
            </a:endParaRPr>
          </a:p>
        </p:txBody>
      </p:sp>
      <p:sp>
        <p:nvSpPr>
          <p:cNvPr id="11269"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इस इज्ज़त का वास्ता जिस के आगे कोई चीज़  ठहर नहीं पाती,</a:t>
            </a:r>
            <a:endParaRPr lang="en-US" altLang="en-US" sz="2000" b="1" dirty="0">
              <a:solidFill>
                <a:srgbClr val="000066"/>
              </a:solidFill>
              <a:cs typeface="Mangal" panose="02040503050203030202" pitchFamily="18" charset="0"/>
            </a:endParaRPr>
          </a:p>
        </p:txBody>
      </p:sp>
      <p:sp>
        <p:nvSpPr>
          <p:cNvPr id="112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bi`izzatikal-lati la yaqumu laha shay</a:t>
            </a:r>
          </a:p>
        </p:txBody>
      </p:sp>
      <p:sp>
        <p:nvSpPr>
          <p:cNvPr id="11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2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76200" y="51514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a:t>
            </a:r>
            <a:r>
              <a:rPr lang="en-US" sz="3200" dirty="0" err="1">
                <a:solidFill>
                  <a:srgbClr val="000066"/>
                </a:solidFill>
                <a:latin typeface="LMG-Arun" pitchFamily="2" charset="0"/>
              </a:rPr>
              <a:t>hhTGF</a:t>
            </a:r>
            <a:r>
              <a:rPr lang="en-US" sz="3200" dirty="0">
                <a:solidFill>
                  <a:srgbClr val="000066"/>
                </a:solidFill>
                <a:latin typeface="LMG-Arun" pitchFamily="2" charset="0"/>
              </a:rPr>
              <a:t> JF:TFYL S[ H[GL ;FD[ SM. RLH 8SL XSTL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تُشَرِّدَ مَنْ آوَيْتَهُ</a:t>
            </a:r>
            <a:endParaRPr lang="en-US" altLang="en-US" sz="6000" smtClean="0">
              <a:latin typeface="Attari_Quran" pitchFamily="2" charset="0"/>
              <a:cs typeface="Attari_Quran" pitchFamily="2" charset="0"/>
            </a:endParaRPr>
          </a:p>
        </p:txBody>
      </p:sp>
      <p:sp>
        <p:nvSpPr>
          <p:cNvPr id="1034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drive away him whom You hast given an abode</a:t>
            </a:r>
            <a:endParaRPr lang="en-US" altLang="en-US" sz="2800" b="1" smtClean="0"/>
          </a:p>
        </p:txBody>
      </p:sp>
      <p:sp>
        <p:nvSpPr>
          <p:cNvPr id="103428"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یا جسے پناہ دی ہو اسے چھوڑ دے</a:t>
            </a:r>
            <a:endParaRPr lang="en-US" altLang="en-US" sz="4000" b="1" dirty="0">
              <a:solidFill>
                <a:srgbClr val="000066"/>
              </a:solidFill>
              <a:latin typeface="Alvi Nastaleeq" pitchFamily="2" charset="0"/>
              <a:cs typeface="Alvi Nastaleeq" pitchFamily="2" charset="0"/>
            </a:endParaRPr>
          </a:p>
        </p:txBody>
      </p:sp>
      <p:sp>
        <p:nvSpPr>
          <p:cNvPr id="103429"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अपने यहाँ से निकाल दे जिसे तुने खुद पनाह दी हो, </a:t>
            </a:r>
            <a:endParaRPr lang="en-US" altLang="en-US" sz="2000" b="1">
              <a:solidFill>
                <a:srgbClr val="000066"/>
              </a:solidFill>
              <a:cs typeface="Mangal" panose="02040503050203030202" pitchFamily="18" charset="0"/>
            </a:endParaRPr>
          </a:p>
        </p:txBody>
      </p:sp>
      <p:sp>
        <p:nvSpPr>
          <p:cNvPr id="1034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tushar-rida man a-aytah</a:t>
            </a:r>
          </a:p>
        </p:txBody>
      </p:sp>
      <p:sp>
        <p:nvSpPr>
          <p:cNvPr id="103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34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VYJF X]\]\ SF-L D]SX[ V[ DF6;G[ S[ H[G[ 5GFC VF5L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أَوْ تُسْلِّمَ إِلىَ الْبلاءِ مَن كَفَيْتَهُ وَرَحِمْتَهُ</a:t>
            </a:r>
            <a:endParaRPr lang="en-US" altLang="en-US" sz="6000" dirty="0" smtClean="0">
              <a:latin typeface="Attari_Quran" pitchFamily="2" charset="0"/>
              <a:cs typeface="Attari_Quran" pitchFamily="2" charset="0"/>
            </a:endParaRPr>
          </a:p>
        </p:txBody>
      </p:sp>
      <p:sp>
        <p:nvSpPr>
          <p:cNvPr id="104451"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Or submit to tribulation him whom You hast spared and shown mercy.</a:t>
            </a:r>
            <a:endParaRPr lang="en-US" altLang="en-US" sz="2800" b="1" smtClean="0"/>
          </a:p>
        </p:txBody>
      </p:sp>
      <p:sp>
        <p:nvSpPr>
          <p:cNvPr id="104452"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جسکی سرپرستی کی ہو اور اس پر مہربانی کی ہو اسے مصیبت کے حوالے کر دے</a:t>
            </a:r>
            <a:endParaRPr lang="en-US" altLang="en-US" sz="4000" b="1">
              <a:solidFill>
                <a:srgbClr val="000066"/>
              </a:solidFill>
              <a:latin typeface="Alvi Nastaleeq" pitchFamily="2" charset="0"/>
              <a:cs typeface="Alvi Nastaleeq" pitchFamily="2" charset="0"/>
            </a:endParaRPr>
          </a:p>
        </p:txBody>
      </p:sp>
      <p:sp>
        <p:nvSpPr>
          <p:cNvPr id="10445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बालाओं के हवाले कर दे जिस का तुने खुद ज़िम्मा लिया हो और जिस पर रहम किया हो, </a:t>
            </a:r>
            <a:endParaRPr lang="en-US" altLang="en-US" sz="2000" b="1">
              <a:solidFill>
                <a:srgbClr val="000066"/>
              </a:solidFill>
              <a:cs typeface="Mangal" panose="02040503050203030202" pitchFamily="18" charset="0"/>
            </a:endParaRPr>
          </a:p>
        </p:txBody>
      </p:sp>
      <p:sp>
        <p:nvSpPr>
          <p:cNvPr id="1044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tus-s-lima ilal-bala-i man kafay-tahu wa rahim-tah</a:t>
            </a:r>
          </a:p>
        </p:txBody>
      </p:sp>
      <p:sp>
        <p:nvSpPr>
          <p:cNvPr id="104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44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054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VYJF T[G[ A,FVMGF CJF,[ SZL N[ S[ H[GF p5Z DC[ZAFGL SZL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وَلَيْتَ شِعْرِي يَا سَيِّدِي وَإِلَهِي وَمَوْلاي</a:t>
            </a:r>
            <a:endParaRPr lang="en-US" altLang="en-US" sz="6000" smtClean="0">
              <a:latin typeface="Attari_Quran" pitchFamily="2" charset="0"/>
              <a:cs typeface="Attari_Quran" pitchFamily="2" charset="0"/>
            </a:endParaRPr>
          </a:p>
        </p:txBody>
      </p:sp>
      <p:sp>
        <p:nvSpPr>
          <p:cNvPr id="1054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Would that I knew, my Master, My God and my Protector,</a:t>
            </a:r>
            <a:endParaRPr lang="en-US" altLang="en-US" sz="2800" b="1" dirty="0" smtClean="0"/>
          </a:p>
        </p:txBody>
      </p:sp>
      <p:sp>
        <p:nvSpPr>
          <p:cNvPr id="105476"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کاش میں جانتا اے میرے آقا میرے معبود!</a:t>
            </a:r>
            <a:endParaRPr lang="en-US" altLang="en-US" sz="4000" b="1" dirty="0">
              <a:solidFill>
                <a:srgbClr val="000066"/>
              </a:solidFill>
              <a:latin typeface="Alvi Nastaleeq" pitchFamily="2" charset="0"/>
              <a:cs typeface="Alvi Nastaleeq" pitchFamily="2" charset="0"/>
            </a:endParaRPr>
          </a:p>
        </p:txBody>
      </p:sp>
      <p:sp>
        <p:nvSpPr>
          <p:cNvPr id="105477"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यह बात मेरी समझ में नहीं आती! ऐ मेरे मालिक, ऐ मेरे माबूद, ऐ मेरे मौला, </a:t>
            </a:r>
            <a:endParaRPr lang="en-US" altLang="en-US" sz="2000" b="1">
              <a:solidFill>
                <a:srgbClr val="000066"/>
              </a:solidFill>
              <a:cs typeface="Mangal" panose="02040503050203030202" pitchFamily="18" charset="0"/>
            </a:endParaRPr>
          </a:p>
        </p:txBody>
      </p:sp>
      <p:sp>
        <p:nvSpPr>
          <p:cNvPr id="1054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layta shi`a-ri yay say-yidi wa ilahi wa maw-lay</a:t>
            </a:r>
          </a:p>
        </p:txBody>
      </p:sp>
      <p:sp>
        <p:nvSpPr>
          <p:cNvPr id="105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54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VI SFX ¦ VI DFZF ;ZNFZ </a:t>
            </a:r>
            <a:r>
              <a:rPr lang="en-US" sz="3200" dirty="0">
                <a:solidFill>
                  <a:srgbClr val="000066"/>
                </a:solidFill>
                <a:latin typeface="Lucida Bright" pitchFamily="18" charset="0"/>
              </a:rPr>
              <a:t>!</a:t>
            </a:r>
            <a:r>
              <a:rPr lang="en-US" sz="3200" dirty="0">
                <a:solidFill>
                  <a:srgbClr val="000066"/>
                </a:solidFill>
                <a:latin typeface="LMG-Arun" pitchFamily="2" charset="0"/>
              </a:rPr>
              <a:t>¦ VG[ VI DFZF V&lt;,FC </a:t>
            </a:r>
            <a:r>
              <a:rPr lang="en-US" sz="3200" dirty="0">
                <a:solidFill>
                  <a:srgbClr val="000066"/>
                </a:solidFill>
                <a:latin typeface="Lucida Bright" pitchFamily="18" charset="0"/>
              </a:rPr>
              <a:t>!</a:t>
            </a:r>
            <a:r>
              <a:rPr lang="en-US" sz="3200" dirty="0">
                <a:solidFill>
                  <a:srgbClr val="000066"/>
                </a:solidFill>
                <a:latin typeface="LMG-Arun" pitchFamily="2" charset="0"/>
              </a:rPr>
              <a:t> ¦ VG[ VI DFZF DF{,F </a:t>
            </a:r>
            <a:r>
              <a:rPr lang="en-US" sz="3200" dirty="0">
                <a:solidFill>
                  <a:srgbClr val="000066"/>
                </a:solidFill>
                <a:latin typeface="Lucida Bright" pitchFamily="18"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ctrTitle"/>
          </p:nvPr>
        </p:nvSpPr>
        <p:spPr>
          <a:xfrm>
            <a:off x="304800" y="206375"/>
            <a:ext cx="8610600" cy="1470025"/>
          </a:xfrm>
        </p:spPr>
        <p:txBody>
          <a:bodyPr/>
          <a:lstStyle/>
          <a:p>
            <a:pPr rtl="1" eaLnBrk="1" hangingPunct="1"/>
            <a:r>
              <a:rPr lang="ar-SA" altLang="en-US" sz="6000" dirty="0" smtClean="0">
                <a:latin typeface="Attari_Quran" pitchFamily="2" charset="0"/>
                <a:cs typeface="Attari_Quran" pitchFamily="2" charset="0"/>
              </a:rPr>
              <a:t>أَتُسَلِّطُ النَّارَ عَلَى وُجُوه خَرَّتْ لِعَظَمَتِكَ سَاجِدَةً</a:t>
            </a:r>
            <a:endParaRPr lang="en-US" altLang="en-US" sz="6000" dirty="0" smtClean="0">
              <a:latin typeface="Attari_Quran" pitchFamily="2" charset="0"/>
              <a:cs typeface="Attari_Quran" pitchFamily="2" charset="0"/>
            </a:endParaRPr>
          </a:p>
        </p:txBody>
      </p:sp>
      <p:sp>
        <p:nvSpPr>
          <p:cNvPr id="106499" name="Rectangle 3"/>
          <p:cNvSpPr>
            <a:spLocks noGrp="1" noChangeArrowheads="1"/>
          </p:cNvSpPr>
          <p:nvPr>
            <p:ph type="subTitle" idx="1"/>
          </p:nvPr>
        </p:nvSpPr>
        <p:spPr>
          <a:xfrm>
            <a:off x="76200" y="1524000"/>
            <a:ext cx="8964613" cy="1752600"/>
          </a:xfrm>
        </p:spPr>
        <p:txBody>
          <a:bodyPr/>
          <a:lstStyle/>
          <a:p>
            <a:pPr marL="342900" indent="-342900" eaLnBrk="1" hangingPunct="1"/>
            <a:r>
              <a:rPr lang="en-US" altLang="en-US" sz="2800" b="1" smtClean="0">
                <a:ea typeface="MS Mincho" panose="02020609040205080304" pitchFamily="49" charset="-128"/>
              </a:rPr>
              <a:t>Whether You wilt give the Fire dominion over faces fallen down prostrate before Your Tremendousness,</a:t>
            </a:r>
            <a:endParaRPr lang="en-US" altLang="en-US" sz="2800" b="1" smtClean="0"/>
          </a:p>
        </p:txBody>
      </p:sp>
      <p:sp>
        <p:nvSpPr>
          <p:cNvPr id="10650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مولا کہ کیا تو ان چہروں کو آگ میں ڈالے گا جو تیری عظمت کے سامنے سجدے میں پڑے ہیں</a:t>
            </a:r>
            <a:endParaRPr lang="en-US" altLang="en-US" sz="4000" b="1">
              <a:solidFill>
                <a:srgbClr val="000066"/>
              </a:solidFill>
              <a:latin typeface="Alvi Nastaleeq" pitchFamily="2" charset="0"/>
              <a:cs typeface="Alvi Nastaleeq" pitchFamily="2" charset="0"/>
            </a:endParaRPr>
          </a:p>
        </p:txBody>
      </p:sp>
      <p:sp>
        <p:nvSpPr>
          <p:cNvPr id="106501" name="Rectangle 11"/>
          <p:cNvSpPr>
            <a:spLocks noChangeArrowheads="1"/>
          </p:cNvSpPr>
          <p:nvPr/>
        </p:nvSpPr>
        <p:spPr bwMode="auto">
          <a:xfrm>
            <a:off x="228600" y="4168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 तू आतिशे जहन्नम को मुसल्लत कर देगा इन चेहरों पर जो तेरी अजमत के बायेस तेरे हजूर में सज्दारेज़ हो चुके हैं, </a:t>
            </a:r>
            <a:endParaRPr lang="en-US" altLang="en-US" sz="2000" b="1">
              <a:solidFill>
                <a:srgbClr val="000066"/>
              </a:solidFill>
              <a:cs typeface="Mangal" panose="02040503050203030202" pitchFamily="18" charset="0"/>
            </a:endParaRPr>
          </a:p>
        </p:txBody>
      </p:sp>
      <p:sp>
        <p:nvSpPr>
          <p:cNvPr id="1065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a:solidFill>
                  <a:srgbClr val="000066"/>
                </a:solidFill>
              </a:rPr>
              <a:t>atusal-litun-nara `ala wujuhin khar-rat li-`azamatika sajidah</a:t>
            </a:r>
            <a:endParaRPr lang="en-US" altLang="en-US" b="1" i="1">
              <a:solidFill>
                <a:srgbClr val="000066"/>
              </a:solidFill>
            </a:endParaRPr>
          </a:p>
        </p:txBody>
      </p:sp>
      <p:sp>
        <p:nvSpPr>
          <p:cNvPr id="106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65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054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X]\]\ T]\]\ D]SZ"Z SZLX </a:t>
            </a:r>
            <a:r>
              <a:rPr lang="en-US" sz="3200" dirty="0" err="1">
                <a:solidFill>
                  <a:srgbClr val="000066"/>
                </a:solidFill>
                <a:latin typeface="LMG-Arun" pitchFamily="2" charset="0"/>
              </a:rPr>
              <a:t>HCgGDGL</a:t>
            </a:r>
            <a:r>
              <a:rPr lang="en-US" sz="3200" dirty="0">
                <a:solidFill>
                  <a:srgbClr val="000066"/>
                </a:solidFill>
                <a:latin typeface="LMG-Arun" pitchFamily="2" charset="0"/>
              </a:rPr>
              <a:t> VFUG[ V[ RC[ZFVM p5Z S[ H[6[ TFZL A]h]UL"GM ;HNM SZ[,M </a:t>
            </a:r>
            <a:r>
              <a:rPr lang="en-US" sz="3200" dirty="0" err="1">
                <a:solidFill>
                  <a:srgbClr val="000066"/>
                </a:solidFill>
                <a:latin typeface="LMG-Arun" pitchFamily="2" charset="0"/>
              </a:rPr>
              <a:t>CMIm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وَّعَلَى أَلْسُن نَّطَقَتْ بِتَوْحِيدِكَ صَادِقَةً وَّبِشُكْرِكَ مَادِحَةً</a:t>
            </a:r>
            <a:endParaRPr lang="en-US" altLang="en-US" sz="6000" smtClean="0">
              <a:latin typeface="Attari_Quran" pitchFamily="2" charset="0"/>
              <a:cs typeface="Attari_Quran" pitchFamily="2" charset="0"/>
            </a:endParaRPr>
          </a:p>
        </p:txBody>
      </p:sp>
      <p:sp>
        <p:nvSpPr>
          <p:cNvPr id="107523" name="Rectangle 3"/>
          <p:cNvSpPr>
            <a:spLocks noGrp="1" noChangeArrowheads="1"/>
          </p:cNvSpPr>
          <p:nvPr>
            <p:ph type="subTitle" idx="1"/>
          </p:nvPr>
        </p:nvSpPr>
        <p:spPr>
          <a:xfrm>
            <a:off x="76200" y="2286000"/>
            <a:ext cx="8964613" cy="1752600"/>
          </a:xfrm>
        </p:spPr>
        <p:txBody>
          <a:bodyPr/>
          <a:lstStyle/>
          <a:p>
            <a:pPr marL="342900" indent="-342900" eaLnBrk="1" hangingPunct="1"/>
            <a:r>
              <a:rPr lang="en-US" altLang="en-US" sz="2800" b="1" dirty="0" smtClean="0">
                <a:ea typeface="MS Mincho" panose="02020609040205080304" pitchFamily="49" charset="-128"/>
              </a:rPr>
              <a:t>And over tongues voicing sincerely the profession of Your Unity and giving thanks to You in praise,</a:t>
            </a:r>
            <a:endParaRPr lang="en-US" altLang="en-US" sz="2800" b="1" dirty="0" smtClean="0"/>
          </a:p>
        </p:txBody>
      </p:sp>
      <p:sp>
        <p:nvSpPr>
          <p:cNvPr id="107524" name="Rectangle 4"/>
          <p:cNvSpPr>
            <a:spLocks noChangeArrowheads="1"/>
          </p:cNvSpPr>
          <p:nvPr/>
        </p:nvSpPr>
        <p:spPr bwMode="auto">
          <a:xfrm>
            <a:off x="228600" y="9502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اور ان زبانوں کو جو تیری توحید کے بیان میں سچی ہیں اور شکر کے ساتھ تیری تعریف کرتی ہیں</a:t>
            </a:r>
            <a:endParaRPr lang="en-US" altLang="en-US" sz="4000" b="1" dirty="0">
              <a:solidFill>
                <a:srgbClr val="000066"/>
              </a:solidFill>
              <a:latin typeface="Alvi Nastaleeq" pitchFamily="2" charset="0"/>
              <a:cs typeface="Alvi Nastaleeq" pitchFamily="2" charset="0"/>
            </a:endParaRPr>
          </a:p>
        </p:txBody>
      </p:sp>
      <p:sp>
        <p:nvSpPr>
          <p:cNvPr id="107525"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 ज़बानों पर जो सिद्क़ दिल से तेरी तौहीद का इकरार करके शुक्रगुजारी के साथ तेरी मधा कर चुकी हैं, </a:t>
            </a:r>
            <a:endParaRPr lang="en-US" altLang="en-US" sz="2000" b="1">
              <a:solidFill>
                <a:srgbClr val="000066"/>
              </a:solidFill>
              <a:cs typeface="Mangal" panose="02040503050203030202" pitchFamily="18" charset="0"/>
            </a:endParaRPr>
          </a:p>
        </p:txBody>
      </p:sp>
      <p:sp>
        <p:nvSpPr>
          <p:cNvPr id="1075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`ala al-sunin-nataqat bi-taw-hidika sadiqataw-wa bishuk-rika madihah</a:t>
            </a:r>
          </a:p>
        </p:txBody>
      </p:sp>
      <p:sp>
        <p:nvSpPr>
          <p:cNvPr id="107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75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410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ÒHLEM p5Z S[ H[ ;</a:t>
            </a:r>
            <a:r>
              <a:rPr lang="en-US" sz="3200" dirty="0" err="1">
                <a:solidFill>
                  <a:srgbClr val="000066"/>
                </a:solidFill>
                <a:latin typeface="LMG-Arun" pitchFamily="2" charset="0"/>
              </a:rPr>
              <a:t>tIGL</a:t>
            </a:r>
            <a:r>
              <a:rPr lang="en-US" sz="3200" dirty="0">
                <a:solidFill>
                  <a:srgbClr val="000066"/>
                </a:solidFill>
                <a:latin typeface="LMG-Arun" pitchFamily="2" charset="0"/>
              </a:rPr>
              <a:t> ;FY[ TFZL </a:t>
            </a:r>
            <a:r>
              <a:rPr lang="en-US" sz="3200" dirty="0" err="1">
                <a:solidFill>
                  <a:srgbClr val="000066"/>
                </a:solidFill>
                <a:latin typeface="LMG-Arun" pitchFamily="2" charset="0"/>
              </a:rPr>
              <a:t>JCNFlGiITG</a:t>
            </a:r>
            <a:r>
              <a:rPr lang="en-US" sz="3200" dirty="0">
                <a:solidFill>
                  <a:srgbClr val="000066"/>
                </a:solidFill>
                <a:latin typeface="LMG-Arun" pitchFamily="2" charset="0"/>
              </a:rPr>
              <a:t>]\] J6"G SZ[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04800" y="228600"/>
            <a:ext cx="8610600" cy="1470025"/>
          </a:xfrm>
        </p:spPr>
        <p:txBody>
          <a:bodyPr/>
          <a:lstStyle/>
          <a:p>
            <a:pPr rtl="1" eaLnBrk="1" hangingPunct="1"/>
            <a:r>
              <a:rPr lang="ar-SA" altLang="en-US" sz="6000" dirty="0" smtClean="0">
                <a:latin typeface="Attari_Quran" pitchFamily="2" charset="0"/>
                <a:cs typeface="Attari_Quran" pitchFamily="2" charset="0"/>
              </a:rPr>
              <a:t>وَّعَلَى قُلُوب اعْتَرَفَتْ بِإِلَهِيَّتِكَ مُحَقِّقَةً</a:t>
            </a:r>
            <a:endParaRPr lang="en-US" altLang="en-US" sz="6000" dirty="0" smtClean="0">
              <a:latin typeface="Attari_Quran" pitchFamily="2" charset="0"/>
              <a:cs typeface="Attari_Quran" pitchFamily="2" charset="0"/>
            </a:endParaRPr>
          </a:p>
        </p:txBody>
      </p:sp>
      <p:sp>
        <p:nvSpPr>
          <p:cNvPr id="108547"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And over hearts acknowledging Your Divinity through verification,</a:t>
            </a:r>
            <a:endParaRPr lang="en-US" altLang="en-US" sz="2800" b="1" smtClean="0"/>
          </a:p>
        </p:txBody>
      </p:sp>
      <p:sp>
        <p:nvSpPr>
          <p:cNvPr id="108548"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ان دلوںکو جو تحقیق کیساتھ تجھے معبود مانتے ہیں</a:t>
            </a:r>
            <a:endParaRPr lang="en-US" altLang="en-US" sz="4000" b="1">
              <a:solidFill>
                <a:srgbClr val="000066"/>
              </a:solidFill>
              <a:latin typeface="Alvi Nastaleeq" pitchFamily="2" charset="0"/>
              <a:cs typeface="Alvi Nastaleeq" pitchFamily="2" charset="0"/>
            </a:endParaRPr>
          </a:p>
        </p:txBody>
      </p:sp>
      <p:sp>
        <p:nvSpPr>
          <p:cNvPr id="108549"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इन दिलों पर जो वाकई तेरे माबूद होने का ऐतेराफ कर चुके हैं,</a:t>
            </a:r>
            <a:endParaRPr lang="en-US" altLang="en-US" sz="2000" b="1">
              <a:solidFill>
                <a:srgbClr val="000066"/>
              </a:solidFill>
              <a:cs typeface="Mangal" panose="02040503050203030202" pitchFamily="18" charset="0"/>
            </a:endParaRPr>
          </a:p>
        </p:txBody>
      </p:sp>
      <p:sp>
        <p:nvSpPr>
          <p:cNvPr id="1085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`ala qulubin-`a-tarafat bi-ilhi-yatika muhaq-qiqah</a:t>
            </a:r>
          </a:p>
        </p:txBody>
      </p:sp>
      <p:sp>
        <p:nvSpPr>
          <p:cNvPr id="108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85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 </a:t>
            </a:r>
            <a:r>
              <a:rPr lang="en-US" sz="3200" dirty="0" err="1">
                <a:solidFill>
                  <a:srgbClr val="000066"/>
                </a:solidFill>
                <a:latin typeface="LMG-Arun" pitchFamily="2" charset="0"/>
              </a:rPr>
              <a:t>lN,M</a:t>
            </a:r>
            <a:r>
              <a:rPr lang="en-US" sz="3200" dirty="0">
                <a:solidFill>
                  <a:srgbClr val="000066"/>
                </a:solidFill>
                <a:latin typeface="LMG-Arun" pitchFamily="2" charset="0"/>
              </a:rPr>
              <a:t> p5Z S[ H[ CSGL ;FY[ TFZL .,</a:t>
            </a:r>
            <a:r>
              <a:rPr lang="en-US" sz="3200" dirty="0" err="1">
                <a:solidFill>
                  <a:srgbClr val="000066"/>
                </a:solidFill>
                <a:latin typeface="LMG-Arun" pitchFamily="2" charset="0"/>
              </a:rPr>
              <a:t>FCLiIT</a:t>
            </a:r>
            <a:r>
              <a:rPr lang="en-US" sz="3200" dirty="0">
                <a:solidFill>
                  <a:srgbClr val="000066"/>
                </a:solidFill>
                <a:latin typeface="LMG-Arun" pitchFamily="2" charset="0"/>
              </a:rPr>
              <a:t> VG[ B]NF.GM :JLSFZ SZL ZCIF K[ ¦m</a:t>
            </a:r>
            <a:r>
              <a:rPr lang="en-US" sz="3200" dirty="0">
                <a:solidFill>
                  <a:srgbClr val="000066"/>
                </a:solidFill>
                <a:latin typeface="Lucida Bright" pitchFamily="18"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وَّعَلَى ضَمَائِرَ حَوَتْ مِنَ الْعِلْمِ بِكَ حَتَّى صَارَتْ خَاشِعَةً</a:t>
            </a:r>
            <a:endParaRPr lang="en-US" altLang="en-US" sz="6000" smtClean="0">
              <a:latin typeface="Attari_Quran" pitchFamily="2" charset="0"/>
              <a:cs typeface="Attari_Quran" pitchFamily="2" charset="0"/>
            </a:endParaRPr>
          </a:p>
        </p:txBody>
      </p:sp>
      <p:sp>
        <p:nvSpPr>
          <p:cNvPr id="109571"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And over minds encompassing knowledge of You until they have become humble</a:t>
            </a:r>
            <a:endParaRPr lang="en-US" altLang="en-US" sz="2800" b="1" dirty="0" smtClean="0"/>
          </a:p>
        </p:txBody>
      </p:sp>
      <p:sp>
        <p:nvSpPr>
          <p:cNvPr id="109572" name="Rectangle 4"/>
          <p:cNvSpPr>
            <a:spLocks noChangeArrowheads="1"/>
          </p:cNvSpPr>
          <p:nvPr/>
        </p:nvSpPr>
        <p:spPr bwMode="auto">
          <a:xfrm>
            <a:off x="228600" y="2971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ور انکے ضمیروں کو جو تیری معرفت سے پر ہو کر تجھ سے خائف ہیں</a:t>
            </a:r>
            <a:endParaRPr lang="en-US" altLang="en-US" sz="4000" b="1">
              <a:solidFill>
                <a:srgbClr val="000066"/>
              </a:solidFill>
              <a:latin typeface="Alvi Nastaleeq" pitchFamily="2" charset="0"/>
              <a:cs typeface="Alvi Nastaleeq" pitchFamily="2" charset="0"/>
            </a:endParaRPr>
          </a:p>
        </p:txBody>
      </p:sp>
      <p:sp>
        <p:nvSpPr>
          <p:cNvPr id="109573"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इन दिमागों पर जो तेरे इल्म से इस कद्र बहरावर हुए के तेरे हुज़ूर में झुके हुए हैं </a:t>
            </a:r>
            <a:endParaRPr lang="en-US" altLang="en-US" sz="2000" b="1" dirty="0">
              <a:solidFill>
                <a:srgbClr val="000066"/>
              </a:solidFill>
              <a:cs typeface="Mangal" panose="02040503050203030202" pitchFamily="18" charset="0"/>
            </a:endParaRPr>
          </a:p>
        </p:txBody>
      </p:sp>
      <p:sp>
        <p:nvSpPr>
          <p:cNvPr id="1095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`ala dama-ira hawat minal-i'l-mi bika hat-ta sarat khashi`ah</a:t>
            </a:r>
          </a:p>
        </p:txBody>
      </p:sp>
      <p:sp>
        <p:nvSpPr>
          <p:cNvPr id="109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95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 V\ToSZ6M p5Z S[ H[ TFZF .&lt;DYL 3[ZFI[,F K[4 </a:t>
            </a:r>
            <a:r>
              <a:rPr lang="en-US" sz="3200" dirty="0" err="1">
                <a:solidFill>
                  <a:srgbClr val="000066"/>
                </a:solidFill>
                <a:latin typeface="LMG-Arun" pitchFamily="2" charset="0"/>
              </a:rPr>
              <a:t>tIF</a:t>
            </a:r>
            <a:r>
              <a:rPr lang="en-US" sz="3200" dirty="0">
                <a:solidFill>
                  <a:srgbClr val="000066"/>
                </a:solidFill>
                <a:latin typeface="LMG-Arun" pitchFamily="2" charset="0"/>
              </a:rPr>
              <a:t>\ ;]WL S[ TFZL ;D1F </a:t>
            </a:r>
            <a:r>
              <a:rPr lang="en-US" sz="3200" dirty="0" err="1">
                <a:solidFill>
                  <a:srgbClr val="000066"/>
                </a:solidFill>
                <a:latin typeface="LMG-Arun" pitchFamily="2" charset="0"/>
              </a:rPr>
              <a:t>lJGD|TF</a:t>
            </a:r>
            <a:r>
              <a:rPr lang="en-US" sz="3200" dirty="0">
                <a:solidFill>
                  <a:srgbClr val="000066"/>
                </a:solidFill>
                <a:latin typeface="LMG-Arun" pitchFamily="2" charset="0"/>
              </a:rPr>
              <a:t> WZFJ[ K[</a:t>
            </a:r>
            <a:r>
              <a:rPr lang="en-US" sz="3200" dirty="0">
                <a:solidFill>
                  <a:srgbClr val="000066"/>
                </a:solidFill>
                <a:latin typeface="Lucida Bright" pitchFamily="18" charset="0"/>
              </a:rPr>
              <a:t>! </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304800" y="457200"/>
            <a:ext cx="8610600" cy="1470025"/>
          </a:xfrm>
        </p:spPr>
        <p:txBody>
          <a:bodyPr/>
          <a:lstStyle/>
          <a:p>
            <a:pPr rtl="1" eaLnBrk="1" hangingPunct="1"/>
            <a:r>
              <a:rPr lang="ar-SA" altLang="en-US" sz="6000" dirty="0" smtClean="0">
                <a:latin typeface="Attari_Quran" pitchFamily="2" charset="0"/>
                <a:cs typeface="Attari_Quran" pitchFamily="2" charset="0"/>
              </a:rPr>
              <a:t>وَّعَلَى جَواِرحَ سَعَتْ إِلَى أَوْطَانِ تَعَبُّدِكَ طَائِعَةً وَّأَشَارَتْ بِاسْتِغْفَارِكَ مُذْعِنَةً</a:t>
            </a:r>
            <a:endParaRPr lang="en-US" altLang="en-US" sz="6000" dirty="0" smtClean="0">
              <a:latin typeface="Attari_Quran" pitchFamily="2" charset="0"/>
              <a:cs typeface="Attari_Quran" pitchFamily="2" charset="0"/>
            </a:endParaRPr>
          </a:p>
        </p:txBody>
      </p:sp>
      <p:sp>
        <p:nvSpPr>
          <p:cNvPr id="110595" name="Rectangle 3"/>
          <p:cNvSpPr>
            <a:spLocks noGrp="1" noChangeArrowheads="1"/>
          </p:cNvSpPr>
          <p:nvPr>
            <p:ph type="subTitle" idx="1"/>
          </p:nvPr>
        </p:nvSpPr>
        <p:spPr>
          <a:xfrm>
            <a:off x="76200" y="2057400"/>
            <a:ext cx="8964613" cy="1219200"/>
          </a:xfrm>
        </p:spPr>
        <p:txBody>
          <a:bodyPr/>
          <a:lstStyle/>
          <a:p>
            <a:pPr marL="342900" indent="-342900" eaLnBrk="1" hangingPunct="1"/>
            <a:r>
              <a:rPr lang="en-US" altLang="en-US" sz="2400" b="1" dirty="0" smtClean="0">
                <a:ea typeface="MS Mincho" panose="02020609040205080304" pitchFamily="49" charset="-128"/>
              </a:rPr>
              <a:t>And over bodily members speeding to the places of Your worship in obedience and beckoning for Your forgiveness in submission.</a:t>
            </a:r>
            <a:endParaRPr lang="en-US" altLang="en-US" sz="2800" b="1" dirty="0" smtClean="0"/>
          </a:p>
        </p:txBody>
      </p:sp>
      <p:sp>
        <p:nvSpPr>
          <p:cNvPr id="110596"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200" b="1" dirty="0">
                <a:solidFill>
                  <a:srgbClr val="000066"/>
                </a:solidFill>
                <a:latin typeface="Alvi Nastaleeq" pitchFamily="2" charset="0"/>
                <a:cs typeface="Alvi Nastaleeq" pitchFamily="2" charset="0"/>
              </a:rPr>
              <a:t>اور ان اعضاء کو جو فرمانبرداری سے تیری عبا دت گاہوں کی طرف دوڑتے ہیں اور یقین کے ساتھتیری مغفرت کے طالب ہیں</a:t>
            </a:r>
            <a:endParaRPr lang="en-US" altLang="en-US" sz="3200" b="1" dirty="0">
              <a:solidFill>
                <a:srgbClr val="000066"/>
              </a:solidFill>
              <a:latin typeface="Alvi Nastaleeq" pitchFamily="2" charset="0"/>
              <a:cs typeface="Alvi Nastaleeq" pitchFamily="2" charset="0"/>
            </a:endParaRPr>
          </a:p>
        </p:txBody>
      </p:sp>
      <p:sp>
        <p:nvSpPr>
          <p:cNvPr id="110597"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इन हाथ पाँव पर जो इताअत के जज्बे के साथ तेरी इबादतगाहों की तरफ दौड़ते रहे और गुनाहों के इकरार करके मग्फेरत  तलब करते रहे?</a:t>
            </a:r>
            <a:endParaRPr lang="en-US" altLang="en-US" sz="2000" b="1">
              <a:solidFill>
                <a:srgbClr val="000066"/>
              </a:solidFill>
              <a:cs typeface="Mangal" panose="02040503050203030202" pitchFamily="18" charset="0"/>
            </a:endParaRPr>
          </a:p>
        </p:txBody>
      </p:sp>
      <p:sp>
        <p:nvSpPr>
          <p:cNvPr id="1105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`ala jawariha sa't ila aw-tani ta'b-budika ta-i`ataw-wa asharat bis-tigh-farika mudhi'nah</a:t>
            </a:r>
          </a:p>
        </p:txBody>
      </p:sp>
      <p:sp>
        <p:nvSpPr>
          <p:cNvPr id="110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06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84138" y="5195888"/>
            <a:ext cx="8964612"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VG[ T[ XZLZGF V\\UM p5Z S[ H[6[ SMXLX SZ[,L TFZL A\NUL SZJFDF\ 36[ 9[SF6 VG[ </a:t>
            </a:r>
            <a:r>
              <a:rPr lang="en-US" sz="2800" dirty="0" err="1">
                <a:solidFill>
                  <a:srgbClr val="000066"/>
                </a:solidFill>
                <a:latin typeface="LMG-Arun" pitchFamily="2" charset="0"/>
              </a:rPr>
              <a:t>VJFhM</a:t>
            </a:r>
            <a:r>
              <a:rPr lang="en-US" sz="2800" dirty="0">
                <a:solidFill>
                  <a:srgbClr val="000066"/>
                </a:solidFill>
                <a:latin typeface="LMG-Arun" pitchFamily="2" charset="0"/>
              </a:rPr>
              <a:t> A,\N SZ[,F K[ DFU6L DF8[ BF+LGL ;FY[</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مَّا هَكَذَا الظَّنُّ بِكَ وَلا أُخْبِرْنَا بِفَضْلِكَ عَنكَ</a:t>
            </a:r>
            <a:endParaRPr lang="en-US" altLang="en-US" sz="6000" dirty="0" smtClean="0">
              <a:latin typeface="Attari_Quran" pitchFamily="2" charset="0"/>
              <a:cs typeface="Attari_Quran" pitchFamily="2" charset="0"/>
            </a:endParaRPr>
          </a:p>
        </p:txBody>
      </p:sp>
      <p:sp>
        <p:nvSpPr>
          <p:cNvPr id="111619"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No such opinion is held of You! Nor has such been reported - thanks to Your bounty — concerning You,</a:t>
            </a:r>
            <a:endParaRPr lang="en-US" altLang="en-US" sz="2800" b="1" smtClean="0"/>
          </a:p>
        </p:txBody>
      </p:sp>
      <p:sp>
        <p:nvSpPr>
          <p:cNvPr id="111620"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ذات سے ایسا گمان نہیں، نہ یہ تیرے فضلکے مناسب ہے</a:t>
            </a:r>
            <a:endParaRPr lang="en-US" altLang="en-US" sz="4000" b="1" dirty="0">
              <a:solidFill>
                <a:srgbClr val="000066"/>
              </a:solidFill>
              <a:latin typeface="Alvi Nastaleeq" pitchFamily="2" charset="0"/>
              <a:cs typeface="Alvi Nastaleeq" pitchFamily="2" charset="0"/>
            </a:endParaRPr>
          </a:p>
        </p:txBody>
      </p:sp>
      <p:sp>
        <p:nvSpPr>
          <p:cNvPr id="111621"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रब्बे  करीम,  ना तो तेरी निस्बत ऐसा गुमान ही   किया जा सकता है और ना ही तेरी तरफ से हमें ऐसी कोई खबर दी गयी है! </a:t>
            </a:r>
            <a:endParaRPr lang="en-US" altLang="en-US" sz="2000" b="1">
              <a:solidFill>
                <a:srgbClr val="000066"/>
              </a:solidFill>
              <a:cs typeface="Mangal" panose="02040503050203030202" pitchFamily="18" charset="0"/>
            </a:endParaRPr>
          </a:p>
        </p:txBody>
      </p:sp>
      <p:sp>
        <p:nvSpPr>
          <p:cNvPr id="111622" name="Rectangle 12"/>
          <p:cNvSpPr>
            <a:spLocks noChangeArrowheads="1"/>
          </p:cNvSpPr>
          <p:nvPr/>
        </p:nvSpPr>
        <p:spPr bwMode="auto">
          <a:xfrm>
            <a:off x="152400" y="6186487"/>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ma hkadhaz-zan-nu bika wa-la ukh-bir-na bi-fadlika `anka</a:t>
            </a:r>
          </a:p>
        </p:txBody>
      </p:sp>
      <p:sp>
        <p:nvSpPr>
          <p:cNvPr id="111623" name="Text Box 13"/>
          <p:cNvSpPr txBox="1">
            <a:spLocks noChangeArrowheads="1"/>
          </p:cNvSpPr>
          <p:nvPr/>
        </p:nvSpPr>
        <p:spPr bwMode="auto">
          <a:xfrm>
            <a:off x="0" y="-3175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16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TM V[J] GYL U]DFG TFZL ;</a:t>
            </a:r>
            <a:r>
              <a:rPr lang="en-US" sz="3200" dirty="0" smtClean="0">
                <a:solidFill>
                  <a:srgbClr val="000066"/>
                </a:solidFill>
                <a:latin typeface="LMG-Arun" pitchFamily="2" charset="0"/>
              </a:rPr>
              <a:t>FY[ </a:t>
            </a:r>
          </a:p>
          <a:p>
            <a:pPr algn="ctr" eaLnBrk="1" hangingPunct="1">
              <a:lnSpc>
                <a:spcPct val="80000"/>
              </a:lnSpc>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VDG[ TFZF Oh, AFAT[ V[JL SM. BAZ 56 D/L GYL4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كَرِيمُ، يَا رَبِّ</a:t>
            </a:r>
            <a:endParaRPr lang="en-US" altLang="en-US" sz="6000" smtClean="0">
              <a:latin typeface="Attari_Quran" pitchFamily="2" charset="0"/>
              <a:cs typeface="Attari_Quran" pitchFamily="2" charset="0"/>
            </a:endParaRPr>
          </a:p>
        </p:txBody>
      </p:sp>
      <p:sp>
        <p:nvSpPr>
          <p:cNvPr id="1126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All-generous! My Lord,</a:t>
            </a:r>
            <a:endParaRPr lang="en-US" altLang="en-US" sz="2800" b="1" smtClean="0"/>
          </a:p>
        </p:txBody>
      </p:sp>
      <p:sp>
        <p:nvSpPr>
          <p:cNvPr id="112644"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کریم اے پروردگار!</a:t>
            </a:r>
            <a:endParaRPr lang="en-US" altLang="en-US" sz="4000" b="1" dirty="0">
              <a:solidFill>
                <a:srgbClr val="000066"/>
              </a:solidFill>
              <a:latin typeface="Alvi Nastaleeq" pitchFamily="2" charset="0"/>
              <a:cs typeface="Alvi Nastaleeq" pitchFamily="2" charset="0"/>
            </a:endParaRPr>
          </a:p>
        </p:txBody>
      </p:sp>
      <p:sp>
        <p:nvSpPr>
          <p:cNvPr id="112645"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पालने वाले </a:t>
            </a:r>
            <a:endParaRPr lang="en-US" altLang="en-US" sz="2000" b="1">
              <a:solidFill>
                <a:srgbClr val="000066"/>
              </a:solidFill>
              <a:cs typeface="Mangal" panose="02040503050203030202" pitchFamily="18" charset="0"/>
            </a:endParaRPr>
          </a:p>
        </p:txBody>
      </p:sp>
      <p:sp>
        <p:nvSpPr>
          <p:cNvPr id="1126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karimu ya rab</a:t>
            </a:r>
          </a:p>
        </p:txBody>
      </p:sp>
      <p:sp>
        <p:nvSpPr>
          <p:cNvPr id="112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26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175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VI </a:t>
            </a:r>
            <a:r>
              <a:rPr lang="en-US" sz="3200" dirty="0">
                <a:solidFill>
                  <a:srgbClr val="000066"/>
                </a:solidFill>
                <a:latin typeface="LMG-Arun" pitchFamily="2" charset="0"/>
              </a:rPr>
              <a:t>SZLD</a:t>
            </a:r>
            <a:r>
              <a:rPr lang="en-US" sz="3200" dirty="0">
                <a:solidFill>
                  <a:srgbClr val="000066"/>
                </a:solidFill>
                <a:latin typeface="Lucida Bright" pitchFamily="18" charset="0"/>
              </a:rPr>
              <a:t> !</a:t>
            </a:r>
            <a:r>
              <a:rPr lang="en-US" sz="3200" dirty="0">
                <a:solidFill>
                  <a:srgbClr val="000066"/>
                </a:solidFill>
                <a:latin typeface="LMG-Arun" pitchFamily="2" charset="0"/>
              </a:rPr>
              <a:t> </a:t>
            </a:r>
            <a:r>
              <a:rPr lang="en-US" sz="3200" dirty="0" smtClean="0">
                <a:solidFill>
                  <a:srgbClr val="000066"/>
                </a:solidFill>
                <a:latin typeface="LMG-Arun" pitchFamily="2" charset="0"/>
              </a:rPr>
              <a:t>¦</a:t>
            </a:r>
            <a:r>
              <a:rPr lang="en-US" sz="3200" dirty="0">
                <a:solidFill>
                  <a:srgbClr val="000066"/>
                </a:solidFill>
                <a:latin typeface="LMG-Arun" pitchFamily="2" charset="0"/>
              </a:rPr>
              <a:t> VI DFZF 5F,GCFZ</a:t>
            </a:r>
            <a:r>
              <a:rPr lang="en-US" sz="3200" dirty="0">
                <a:solidFill>
                  <a:srgbClr val="000066"/>
                </a:solidFill>
                <a:latin typeface="Lucida Bright" pitchFamily="18" charset="0"/>
              </a:rPr>
              <a:t> !</a:t>
            </a:r>
            <a:r>
              <a:rPr lang="en-US" sz="3200" dirty="0">
                <a:solidFill>
                  <a:srgbClr val="000066"/>
                </a:solidFill>
                <a:latin typeface="LMG-Arun" pitchFamily="2"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وَبِعَظَمَتِكَ الَّتِي مَلأَتْ كُلَّ شَيْء</a:t>
            </a:r>
            <a:endParaRPr lang="en-US" altLang="en-US" sz="6000" dirty="0" smtClean="0">
              <a:latin typeface="Attari_Quran" pitchFamily="2" charset="0"/>
              <a:cs typeface="Attari_Quran" pitchFamily="2" charset="0"/>
            </a:endParaRPr>
          </a:p>
        </p:txBody>
      </p:sp>
      <p:sp>
        <p:nvSpPr>
          <p:cNvPr id="12291" name="Rectangle 3"/>
          <p:cNvSpPr>
            <a:spLocks noGrp="1" noChangeArrowheads="1"/>
          </p:cNvSpPr>
          <p:nvPr>
            <p:ph type="subTitle" idx="1"/>
          </p:nvPr>
        </p:nvSpPr>
        <p:spPr>
          <a:xfrm>
            <a:off x="76200" y="1828800"/>
            <a:ext cx="8964613" cy="1217612"/>
          </a:xfrm>
        </p:spPr>
        <p:txBody>
          <a:bodyPr/>
          <a:lstStyle/>
          <a:p>
            <a:pPr marL="342900" indent="-342900" eaLnBrk="1" hangingPunct="1"/>
            <a:r>
              <a:rPr lang="en-US" altLang="en-US" sz="2800" b="1" dirty="0" smtClean="0">
                <a:ea typeface="MS Mincho" panose="02020609040205080304" pitchFamily="49" charset="-128"/>
              </a:rPr>
              <a:t>And by Your tremendousness, which has filled all things;</a:t>
            </a:r>
            <a:endParaRPr lang="en-US" altLang="en-US" sz="2800" b="1" dirty="0" smtClean="0"/>
          </a:p>
        </p:txBody>
      </p:sp>
      <p:sp>
        <p:nvSpPr>
          <p:cNvPr id="12292"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عظمت کے ذریعے جس نے ہر چیز کو پر کر دیا </a:t>
            </a:r>
            <a:endParaRPr lang="en-US" altLang="en-US" sz="4000" b="1" dirty="0">
              <a:solidFill>
                <a:srgbClr val="000066"/>
              </a:solidFill>
              <a:latin typeface="Alvi Nastaleeq" pitchFamily="2" charset="0"/>
              <a:cs typeface="Alvi Nastaleeq" pitchFamily="2" charset="0"/>
            </a:endParaRPr>
          </a:p>
        </p:txBody>
      </p:sp>
      <p:sp>
        <p:nvSpPr>
          <p:cNvPr id="1229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उस अजमत का वास्ता जो हर चीज़  से नुमाया है,</a:t>
            </a:r>
            <a:endParaRPr lang="en-US" altLang="en-US" sz="2000" b="1" dirty="0">
              <a:solidFill>
                <a:srgbClr val="000066"/>
              </a:solidFill>
              <a:cs typeface="Mangal" panose="02040503050203030202" pitchFamily="18" charset="0"/>
            </a:endParaRPr>
          </a:p>
        </p:txBody>
      </p:sp>
      <p:sp>
        <p:nvSpPr>
          <p:cNvPr id="122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bi`azamatikal-lati mala-at kul-la shay</a:t>
            </a:r>
            <a:endParaRPr lang="en-US" altLang="en-US" b="1" i="1">
              <a:solidFill>
                <a:srgbClr val="000066"/>
              </a:solidFill>
            </a:endParaRPr>
          </a:p>
        </p:txBody>
      </p:sp>
      <p:sp>
        <p:nvSpPr>
          <p:cNvPr id="12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2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81600"/>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A]h]UL"GF JF:TFYL S[ H[6[ NZ[S RLHG[ EZL NLWL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وَأَنتَ تَعْلَمُ ضَعْفِي عَن قَلِيل مِّن بَلاءِ الدُّنْيَا وَعُقُوبَاتِهَا،</a:t>
            </a:r>
            <a:endParaRPr lang="en-US" altLang="en-US" sz="6000" smtClean="0">
              <a:latin typeface="Attari_Quran" pitchFamily="2" charset="0"/>
              <a:cs typeface="Attari_Quran" pitchFamily="2" charset="0"/>
            </a:endParaRPr>
          </a:p>
        </p:txBody>
      </p:sp>
      <p:sp>
        <p:nvSpPr>
          <p:cNvPr id="113667"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And You </a:t>
            </a:r>
            <a:r>
              <a:rPr lang="en-US" altLang="en-US" sz="2800" b="1" dirty="0" err="1" smtClean="0">
                <a:ea typeface="MS Mincho" panose="02020609040205080304" pitchFamily="49" charset="-128"/>
              </a:rPr>
              <a:t>knowest</a:t>
            </a:r>
            <a:r>
              <a:rPr lang="en-US" altLang="en-US" sz="2800" b="1" dirty="0" smtClean="0">
                <a:ea typeface="MS Mincho" panose="02020609040205080304" pitchFamily="49" charset="-128"/>
              </a:rPr>
              <a:t> my weakness before a little of this world's tribulations and punishments,</a:t>
            </a:r>
            <a:endParaRPr lang="en-US" altLang="en-US" sz="2800" b="1" dirty="0" smtClean="0"/>
          </a:p>
        </p:txBody>
      </p:sp>
      <p:sp>
        <p:nvSpPr>
          <p:cNvPr id="113668"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دنیا کی مختصر تکلیفوں اور مصیبتوں کے مقابل تو میری ناتوانی کو جانتا ہے</a:t>
            </a:r>
            <a:endParaRPr lang="en-US" altLang="en-US" sz="4000" b="1">
              <a:solidFill>
                <a:srgbClr val="000066"/>
              </a:solidFill>
              <a:latin typeface="Alvi Nastaleeq" pitchFamily="2" charset="0"/>
              <a:cs typeface="Alvi Nastaleeq" pitchFamily="2" charset="0"/>
            </a:endParaRPr>
          </a:p>
        </p:txBody>
      </p:sp>
      <p:sp>
        <p:nvSpPr>
          <p:cNvPr id="113669"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मेरी कमजोरी से वाकिफ है, मुझ में इस दुनिया की मामूली आज्मायीशों, छोटी छोटी तकलीफों और इन सख्तियों को बर्दाश्त करने की ताब नहीं </a:t>
            </a:r>
            <a:endParaRPr lang="en-US" altLang="en-US" sz="2000" b="1">
              <a:solidFill>
                <a:srgbClr val="000066"/>
              </a:solidFill>
              <a:cs typeface="Mangal" panose="02040503050203030202" pitchFamily="18" charset="0"/>
            </a:endParaRPr>
          </a:p>
        </p:txBody>
      </p:sp>
      <p:sp>
        <p:nvSpPr>
          <p:cNvPr id="1136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anta ta`lamu da`fi `an qalilim-min bala-id-dun-ya wa u'qubatiha</a:t>
            </a:r>
          </a:p>
        </p:txBody>
      </p:sp>
      <p:sp>
        <p:nvSpPr>
          <p:cNvPr id="113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36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4948238"/>
            <a:ext cx="8964613"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T] HF6[ K[ DFZL GA/F. VG[ SDHMZLG[ S[ C]\] N]</a:t>
            </a:r>
            <a:r>
              <a:rPr lang="en-US" sz="3200" dirty="0" err="1">
                <a:solidFill>
                  <a:srgbClr val="000066"/>
                </a:solidFill>
                <a:latin typeface="LMG-Arun" pitchFamily="2" charset="0"/>
              </a:rPr>
              <a:t>lGIFGL</a:t>
            </a:r>
            <a:r>
              <a:rPr lang="en-US" sz="3200" dirty="0">
                <a:solidFill>
                  <a:srgbClr val="000066"/>
                </a:solidFill>
                <a:latin typeface="LMG-Arun" pitchFamily="2" charset="0"/>
              </a:rPr>
              <a:t> YM0L V[JL A,F VG[ GFGL V[JL ;HFG[ 56 </a:t>
            </a:r>
            <a:r>
              <a:rPr lang="en-US" sz="3200" dirty="0" err="1">
                <a:solidFill>
                  <a:srgbClr val="000066"/>
                </a:solidFill>
                <a:latin typeface="LMG-Arun" pitchFamily="2" charset="0"/>
              </a:rPr>
              <a:t>AZNFxT</a:t>
            </a:r>
            <a:r>
              <a:rPr lang="en-US" sz="3200" dirty="0">
                <a:solidFill>
                  <a:srgbClr val="000066"/>
                </a:solidFill>
                <a:latin typeface="LMG-Arun" pitchFamily="2" charset="0"/>
              </a:rPr>
              <a:t> SZL XSTM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وَمَا يَجْرِي فِيهَا مِنَ الْمَكَارِهِ عَلَى أَهْلِهَا</a:t>
            </a:r>
            <a:endParaRPr lang="en-US" altLang="en-US" sz="6000" smtClean="0">
              <a:latin typeface="Attari_Quran" pitchFamily="2" charset="0"/>
              <a:cs typeface="Attari_Quran" pitchFamily="2" charset="0"/>
            </a:endParaRPr>
          </a:p>
        </p:txBody>
      </p:sp>
      <p:sp>
        <p:nvSpPr>
          <p:cNvPr id="1146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And before those ordeals which befall its inhabitants,</a:t>
            </a:r>
            <a:endParaRPr lang="en-US" altLang="en-US" sz="2800" b="1" dirty="0" smtClean="0"/>
          </a:p>
        </p:txBody>
      </p:sp>
      <p:sp>
        <p:nvSpPr>
          <p:cNvPr id="114692"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اہل دنیا پر جو تنگیاں آتی ہیں</a:t>
            </a:r>
            <a:endParaRPr lang="en-US" altLang="en-US" sz="4000" b="1" dirty="0">
              <a:solidFill>
                <a:srgbClr val="000066"/>
              </a:solidFill>
              <a:latin typeface="Alvi Nastaleeq" pitchFamily="2" charset="0"/>
              <a:cs typeface="Alvi Nastaleeq" pitchFamily="2" charset="0"/>
            </a:endParaRPr>
          </a:p>
        </p:txBody>
      </p:sp>
      <p:sp>
        <p:nvSpPr>
          <p:cNvPr id="11469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अहले दुनिया पर गुज़रती हैं</a:t>
            </a:r>
            <a:endParaRPr lang="en-US" altLang="en-US" sz="2000" b="1">
              <a:solidFill>
                <a:srgbClr val="000066"/>
              </a:solidFill>
              <a:cs typeface="Mangal" panose="02040503050203030202" pitchFamily="18" charset="0"/>
            </a:endParaRPr>
          </a:p>
        </p:txBody>
      </p:sp>
      <p:sp>
        <p:nvSpPr>
          <p:cNvPr id="1146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a:solidFill>
                  <a:srgbClr val="000066"/>
                </a:solidFill>
              </a:rPr>
              <a:t>wa ma yaj-ri fiha minal-makarihi `ala ah-liha</a:t>
            </a:r>
            <a:endParaRPr lang="en-US" altLang="en-US" b="1" i="1">
              <a:solidFill>
                <a:srgbClr val="000066"/>
              </a:solidFill>
            </a:endParaRPr>
          </a:p>
        </p:txBody>
      </p:sp>
      <p:sp>
        <p:nvSpPr>
          <p:cNvPr id="114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46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816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DF8[ T[GL V6UDTL AFATM V;CI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عَلَى أَنَّ ذَلِكَ بَلاءٌ وَّمَكْرُوهٌ، قَلِيلٌ مَّكْثُهُ، يَسِيرٌ بَقَاؤُهُ، قَصِيرٌ مُّدَّتُهُ</a:t>
            </a:r>
            <a:endParaRPr lang="en-US" altLang="en-US" sz="6000" smtClean="0">
              <a:latin typeface="Attari_Quran" pitchFamily="2" charset="0"/>
              <a:cs typeface="Attari_Quran" pitchFamily="2" charset="0"/>
            </a:endParaRPr>
          </a:p>
        </p:txBody>
      </p:sp>
      <p:sp>
        <p:nvSpPr>
          <p:cNvPr id="115715" name="Rectangle 3"/>
          <p:cNvSpPr>
            <a:spLocks noGrp="1" noChangeArrowheads="1"/>
          </p:cNvSpPr>
          <p:nvPr>
            <p:ph type="subTitle" idx="1"/>
          </p:nvPr>
        </p:nvSpPr>
        <p:spPr>
          <a:xfrm>
            <a:off x="76200" y="2057400"/>
            <a:ext cx="8964613" cy="1143000"/>
          </a:xfrm>
        </p:spPr>
        <p:txBody>
          <a:bodyPr/>
          <a:lstStyle/>
          <a:p>
            <a:pPr marL="342900" indent="-342900" eaLnBrk="1" hangingPunct="1"/>
            <a:r>
              <a:rPr lang="en-US" altLang="en-US" sz="2400" b="1" dirty="0" smtClean="0">
                <a:ea typeface="MS Mincho" panose="02020609040205080304" pitchFamily="49" charset="-128"/>
              </a:rPr>
              <a:t>Even though it is a tribulation and ordeal whose stay is short, whose subsistence is but little and, whose period is but fleeting.</a:t>
            </a:r>
            <a:endParaRPr lang="en-US" altLang="en-US" sz="2800" b="1" dirty="0" smtClean="0"/>
          </a:p>
        </p:txBody>
      </p:sp>
      <p:sp>
        <p:nvSpPr>
          <p:cNvPr id="115716" name="Rectangle 4"/>
          <p:cNvSpPr>
            <a:spLocks noChangeArrowheads="1"/>
          </p:cNvSpPr>
          <p:nvPr/>
        </p:nvSpPr>
        <p:spPr bwMode="auto">
          <a:xfrm>
            <a:off x="228600" y="3048001"/>
            <a:ext cx="868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اگرچہ اس تنگی و سختی کا ٹھہراؤ اور بقاء کا وقت تھوڑا اور مدت کوتاہ ہے</a:t>
            </a:r>
            <a:endParaRPr lang="en-US" altLang="en-US" sz="4000" b="1" dirty="0">
              <a:solidFill>
                <a:srgbClr val="000066"/>
              </a:solidFill>
              <a:latin typeface="Alvi Nastaleeq" pitchFamily="2" charset="0"/>
              <a:cs typeface="Alvi Nastaleeq" pitchFamily="2" charset="0"/>
            </a:endParaRPr>
          </a:p>
        </p:txBody>
      </p:sp>
      <p:sp>
        <p:nvSpPr>
          <p:cNvPr id="115717"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हालांकि वोह आजमाईश, तकलीफ और सख्ती मामूली होती है और इस की मुद्द्त  भी थोड़ी होती है,</a:t>
            </a:r>
          </a:p>
        </p:txBody>
      </p:sp>
      <p:sp>
        <p:nvSpPr>
          <p:cNvPr id="1157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`ala an-na dha-lika bala-uw-wa mak-ruhun, qalilum-mak-thuhu, yasirum baqa-uhu, qasirum-mud-datuh</a:t>
            </a:r>
          </a:p>
        </p:txBody>
      </p:sp>
      <p:sp>
        <p:nvSpPr>
          <p:cNvPr id="115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57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5100638"/>
            <a:ext cx="89662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HIFZ[ S[ CSLSTDF\ T[ A,FVM VG[ V6UDTL AFATM YM0L JFZ ZC[GFZL CMI K[4 VG[ AFSL ZC[J]\]\ T[G]\]\ YM0\]\] K[ VG[ D]NNT T[GL 8}\}\\SL K[</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فَكَيْفَ احْتِمَاِلي لِبَلاءِ الآخِرَةِ وَجَلِيلِ وُقُوعِ الْمَكَارِهِ فِيهَا!</a:t>
            </a:r>
            <a:endParaRPr lang="en-US" altLang="en-US" sz="6000" smtClean="0">
              <a:latin typeface="Attari_Quran" pitchFamily="2" charset="0"/>
              <a:cs typeface="Attari_Quran" pitchFamily="2" charset="0"/>
            </a:endParaRPr>
          </a:p>
        </p:txBody>
      </p:sp>
      <p:sp>
        <p:nvSpPr>
          <p:cNvPr id="116739" name="Rectangle 3"/>
          <p:cNvSpPr>
            <a:spLocks noGrp="1" noChangeArrowheads="1"/>
          </p:cNvSpPr>
          <p:nvPr>
            <p:ph type="subTitle" idx="1"/>
          </p:nvPr>
        </p:nvSpPr>
        <p:spPr>
          <a:xfrm>
            <a:off x="76200" y="2133600"/>
            <a:ext cx="8964613" cy="990600"/>
          </a:xfrm>
        </p:spPr>
        <p:txBody>
          <a:bodyPr/>
          <a:lstStyle/>
          <a:p>
            <a:pPr marL="342900" indent="-342900" eaLnBrk="1" hangingPunct="1"/>
            <a:r>
              <a:rPr lang="en-US" altLang="en-US" sz="2800" b="1" dirty="0" smtClean="0">
                <a:ea typeface="MS Mincho" panose="02020609040205080304" pitchFamily="49" charset="-128"/>
              </a:rPr>
              <a:t>So how can I endure the tribulations of the next world and the great ordeals that occur within it?</a:t>
            </a:r>
            <a:endParaRPr lang="en-US" altLang="en-US" sz="2800" b="1" dirty="0" smtClean="0"/>
          </a:p>
        </p:txBody>
      </p:sp>
      <p:sp>
        <p:nvSpPr>
          <p:cNvPr id="116740"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 تو پھر کیونکر میں آخرت کی مشکلوں کو جھیل سکوں گا جو بڑی سخت ہیں</a:t>
            </a:r>
            <a:endParaRPr lang="en-US" altLang="en-US" sz="3600" b="1" dirty="0">
              <a:solidFill>
                <a:srgbClr val="000066"/>
              </a:solidFill>
              <a:latin typeface="Alvi Nastaleeq" pitchFamily="2" charset="0"/>
              <a:cs typeface="Alvi Nastaleeq" pitchFamily="2" charset="0"/>
            </a:endParaRPr>
          </a:p>
        </p:txBody>
      </p:sp>
      <p:sp>
        <p:nvSpPr>
          <p:cNvPr id="116741"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फिर भला मुझ से आखेरत की ज़बरदस्त मुसीबत क्योंकर बर्दाश्त हो सकेगी,</a:t>
            </a:r>
            <a:endParaRPr lang="en-US" altLang="en-US" sz="2000" b="1">
              <a:solidFill>
                <a:srgbClr val="000066"/>
              </a:solidFill>
              <a:cs typeface="Mangal" panose="02040503050203030202" pitchFamily="18" charset="0"/>
            </a:endParaRPr>
          </a:p>
        </p:txBody>
      </p:sp>
      <p:sp>
        <p:nvSpPr>
          <p:cNvPr id="1167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fa-kayfah-timali li-bala-il-akhirati wa jalili wuqui'l-makarihi fiha!</a:t>
            </a:r>
          </a:p>
        </p:txBody>
      </p:sp>
      <p:sp>
        <p:nvSpPr>
          <p:cNvPr id="116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67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tIFZ</a:t>
            </a:r>
            <a:r>
              <a:rPr lang="en-US" sz="3200" dirty="0">
                <a:solidFill>
                  <a:srgbClr val="000066"/>
                </a:solidFill>
                <a:latin typeface="LMG-Arun" pitchFamily="2" charset="0"/>
              </a:rPr>
              <a:t>[ S[D SZLG[ YX[ VFB[ZTGL A,FVMG[ BDJFG]\]\ DFZF </a:t>
            </a:r>
            <a:r>
              <a:rPr lang="en-US" sz="3200" dirty="0" smtClean="0">
                <a:solidFill>
                  <a:srgbClr val="000066"/>
                </a:solidFill>
                <a:latin typeface="LMG-Arun" pitchFamily="2" charset="0"/>
              </a:rPr>
              <a:t>p5Z </a:t>
            </a:r>
            <a:r>
              <a:rPr lang="de-DE" sz="3200" dirty="0">
                <a:solidFill>
                  <a:srgbClr val="000066"/>
                </a:solidFill>
                <a:latin typeface="LMG-Arun" pitchFamily="2" charset="0"/>
              </a:rPr>
              <a:t>VG[ V[ VFB[ZTGL 5L0F VtI\T </a:t>
            </a:r>
            <a:r>
              <a:rPr lang="en-US" sz="3200" dirty="0">
                <a:solidFill>
                  <a:srgbClr val="000066"/>
                </a:solidFill>
                <a:latin typeface="LMG-Arun" pitchFamily="2" charset="0"/>
              </a:rPr>
              <a:t>;BT CMI </a:t>
            </a:r>
            <a:r>
              <a:rPr lang="en-US" sz="3200" dirty="0" smtClean="0">
                <a:solidFill>
                  <a:srgbClr val="000066"/>
                </a:solidFill>
                <a:latin typeface="LMG-Arun" pitchFamily="2" charset="0"/>
              </a:rPr>
              <a:t>K[</a:t>
            </a:r>
            <a:r>
              <a:rPr lang="en-US" sz="3200" b="1" dirty="0" smtClean="0">
                <a:solidFill>
                  <a:srgbClr val="000066"/>
                </a:solidFill>
                <a:latin typeface="LMG-Arun" pitchFamily="2" charset="0"/>
                <a:ea typeface="MS Mincho" pitchFamily="49" charset="-128"/>
              </a:rPr>
              <a:t>4</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304800" y="457200"/>
            <a:ext cx="8610600" cy="1470025"/>
          </a:xfrm>
        </p:spPr>
        <p:txBody>
          <a:bodyPr/>
          <a:lstStyle/>
          <a:p>
            <a:pPr rtl="1" eaLnBrk="1" hangingPunct="1"/>
            <a:r>
              <a:rPr lang="ar-SA" altLang="en-US" sz="6000" dirty="0" smtClean="0">
                <a:latin typeface="Attari_Quran" pitchFamily="2" charset="0"/>
                <a:cs typeface="Attari_Quran" pitchFamily="2" charset="0"/>
              </a:rPr>
              <a:t>وَهُوَ بَلاءٌ تَطُولُ مُدَّتُهُ، وَيَدُومُ مَقَامُهُ، وَلا يُخَفَّفُ عَنْ أَهْلِهِ</a:t>
            </a:r>
            <a:endParaRPr lang="en-US" altLang="en-US" sz="6000" dirty="0" smtClean="0">
              <a:latin typeface="Attari_Quran" pitchFamily="2" charset="0"/>
              <a:cs typeface="Attari_Quran" pitchFamily="2" charset="0"/>
            </a:endParaRPr>
          </a:p>
        </p:txBody>
      </p:sp>
      <p:sp>
        <p:nvSpPr>
          <p:cNvPr id="117763" name="Rectangle 3"/>
          <p:cNvSpPr>
            <a:spLocks noGrp="1" noChangeArrowheads="1"/>
          </p:cNvSpPr>
          <p:nvPr>
            <p:ph type="subTitle" idx="1"/>
          </p:nvPr>
        </p:nvSpPr>
        <p:spPr>
          <a:xfrm>
            <a:off x="76200" y="2209800"/>
            <a:ext cx="8964613" cy="990600"/>
          </a:xfrm>
        </p:spPr>
        <p:txBody>
          <a:bodyPr/>
          <a:lstStyle/>
          <a:p>
            <a:pPr marL="342900" indent="-342900" eaLnBrk="1" hangingPunct="1"/>
            <a:r>
              <a:rPr lang="en-US" altLang="en-US" sz="2400" b="1" dirty="0" smtClean="0">
                <a:ea typeface="MS Mincho" panose="02020609040205080304" pitchFamily="49" charset="-128"/>
              </a:rPr>
              <a:t>For it is a tribulation whose period is long, whose station endures and whose sufferers are given no respite,</a:t>
            </a:r>
            <a:endParaRPr lang="en-US" altLang="en-US" sz="2800" b="1" dirty="0" smtClean="0"/>
          </a:p>
        </p:txBody>
      </p:sp>
      <p:sp>
        <p:nvSpPr>
          <p:cNvPr id="117764"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اور وہ ایسی تکلیفیں ہیں جنکی مدت طولانی ،اقامت دائمی ہے اور ان میں سے کسی میں کمی نہیں ہو گی </a:t>
            </a:r>
            <a:endParaRPr lang="en-US" altLang="en-US" sz="3600" b="1" dirty="0">
              <a:solidFill>
                <a:srgbClr val="000066"/>
              </a:solidFill>
              <a:latin typeface="Alvi Nastaleeq" pitchFamily="2" charset="0"/>
              <a:cs typeface="Alvi Nastaleeq" pitchFamily="2" charset="0"/>
            </a:endParaRPr>
          </a:p>
        </p:txBody>
      </p:sp>
      <p:sp>
        <p:nvSpPr>
          <p:cNvPr id="117765"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जब की वहां की मुसीबत तूलानी होगी और इस में हमेशा हमेशा के लिए रहना होगा </a:t>
            </a:r>
            <a:endParaRPr lang="en-US" altLang="en-US" sz="2000" b="1">
              <a:solidFill>
                <a:srgbClr val="000066"/>
              </a:solidFill>
              <a:cs typeface="Mangal" panose="02040503050203030202" pitchFamily="18" charset="0"/>
            </a:endParaRPr>
          </a:p>
        </p:txBody>
      </p:sp>
      <p:sp>
        <p:nvSpPr>
          <p:cNvPr id="1177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huwa bala-un tatulu mud-datuhu, wa yadumu maqamuhu, wa-la yukhaf-fafu `an ah-lih</a:t>
            </a:r>
          </a:p>
        </p:txBody>
      </p:sp>
      <p:sp>
        <p:nvSpPr>
          <p:cNvPr id="117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77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700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fr-FR" sz="3200" dirty="0">
                <a:solidFill>
                  <a:srgbClr val="000066"/>
                </a:solidFill>
                <a:latin typeface="LMG-Arun" pitchFamily="2" charset="0"/>
              </a:rPr>
              <a:t>VG[ T[GL D]N|T AC] H ,F\\AL </a:t>
            </a:r>
            <a:r>
              <a:rPr lang="fr-FR" sz="3200" dirty="0" smtClean="0">
                <a:solidFill>
                  <a:srgbClr val="000066"/>
                </a:solidFill>
                <a:latin typeface="LMG-Arun" pitchFamily="2" charset="0"/>
              </a:rPr>
              <a:t>K[4 </a:t>
            </a:r>
            <a:r>
              <a:rPr lang="en-US" sz="3200" dirty="0">
                <a:solidFill>
                  <a:srgbClr val="000066"/>
                </a:solidFill>
                <a:latin typeface="LMG-Arun" pitchFamily="2" charset="0"/>
              </a:rPr>
              <a:t>VG[ T[ C\D[XG]\]\ DSFG </a:t>
            </a:r>
            <a:r>
              <a:rPr lang="en-US" sz="3200" dirty="0" smtClean="0">
                <a:solidFill>
                  <a:srgbClr val="000066"/>
                </a:solidFill>
                <a:latin typeface="LMG-Arun" pitchFamily="2" charset="0"/>
              </a:rPr>
              <a:t>K[4 </a:t>
            </a:r>
          </a:p>
          <a:p>
            <a:pPr algn="ctr" eaLnBrk="1" hangingPunct="1">
              <a:lnSpc>
                <a:spcPct val="80000"/>
              </a:lnSpc>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V[ VFB[ZTGL A,F H[GF p5Z VFJX[ T[G[ SDTL YGFZL GYL</a:t>
            </a:r>
          </a:p>
          <a:p>
            <a:pPr algn="ctr" eaLnBrk="1" hangingPunct="1">
              <a:lnSpc>
                <a:spcPct val="80000"/>
              </a:lnSpc>
              <a:spcBef>
                <a:spcPct val="20000"/>
              </a:spcBef>
            </a:pPr>
            <a:endParaRPr lang="en-US" sz="3200" dirty="0">
              <a:solidFill>
                <a:srgbClr val="000066"/>
              </a:solidFill>
              <a:latin typeface="LMG-Arun" pitchFamily="2" charset="0"/>
            </a:endParaRPr>
          </a:p>
          <a:p>
            <a:pPr algn="ctr" eaLnBrk="1" hangingPunct="1">
              <a:lnSpc>
                <a:spcPct val="80000"/>
              </a:lnSpc>
              <a:spcBef>
                <a:spcPct val="20000"/>
              </a:spcBef>
            </a:pPr>
            <a:r>
              <a:rPr lang="fr-FR" sz="3200" dirty="0" smtClean="0">
                <a:solidFill>
                  <a:srgbClr val="000066"/>
                </a:solidFill>
                <a:latin typeface="LMG-Arun" pitchFamily="2" charset="0"/>
              </a:rPr>
              <a:t> </a:t>
            </a:r>
            <a:endParaRPr lang="en-US" sz="3200" dirty="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لأَنَّهُ لا يَكُونُ إِلاَّ عَنْ غَضَبِكَ وَانتِقَامِكَ وَسَخَطِكَ</a:t>
            </a:r>
            <a:endParaRPr lang="en-US" altLang="en-US" sz="6000" smtClean="0">
              <a:latin typeface="Attari_Quran" pitchFamily="2" charset="0"/>
              <a:cs typeface="Attari_Quran" pitchFamily="2" charset="0"/>
            </a:endParaRPr>
          </a:p>
        </p:txBody>
      </p:sp>
      <p:sp>
        <p:nvSpPr>
          <p:cNvPr id="118787"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Since it only occurs as a result of Your wrath, Your vengeance and Your anger,</a:t>
            </a:r>
            <a:endParaRPr lang="en-US" altLang="en-US" sz="2800" b="1" dirty="0" smtClean="0"/>
          </a:p>
        </p:txBody>
      </p:sp>
      <p:sp>
        <p:nvSpPr>
          <p:cNvPr id="118788"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 لیے کہ وہ تیرے غضب تیرے انتقام اور تیری ناراضگی سے آتی ہیں</a:t>
            </a:r>
            <a:endParaRPr lang="en-US" altLang="en-US" sz="4000" b="1">
              <a:solidFill>
                <a:srgbClr val="000066"/>
              </a:solidFill>
              <a:latin typeface="Alvi Nastaleeq" pitchFamily="2" charset="0"/>
              <a:cs typeface="Alvi Nastaleeq" pitchFamily="2" charset="0"/>
            </a:endParaRPr>
          </a:p>
        </p:txBody>
      </p:sp>
      <p:sp>
        <p:nvSpPr>
          <p:cNvPr id="118789"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लोग इस में एक मर्तबा फँस जायेंगे इन के अज़ाब में कभी कमी नहीं होगी</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क्योंकि वो अज़ाब तेरे गुस्से, इंतकाम और नाराजगी के सबब होगा </a:t>
            </a:r>
            <a:endParaRPr lang="en-US" altLang="en-US" sz="2000" b="1">
              <a:solidFill>
                <a:srgbClr val="000066"/>
              </a:solidFill>
              <a:cs typeface="Mangal" panose="02040503050203030202" pitchFamily="18" charset="0"/>
            </a:endParaRPr>
          </a:p>
        </p:txBody>
      </p:sp>
      <p:sp>
        <p:nvSpPr>
          <p:cNvPr id="1187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li-an-nahu la yakunu il-la `an ghadabika wan-tiqamika wa sakhatik</a:t>
            </a:r>
          </a:p>
        </p:txBody>
      </p:sp>
      <p:sp>
        <p:nvSpPr>
          <p:cNvPr id="118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87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 DF8[ S[ T[ A,F GYL 56 TFZM </a:t>
            </a:r>
            <a:r>
              <a:rPr lang="en-US" sz="3200" dirty="0" err="1">
                <a:solidFill>
                  <a:srgbClr val="000066"/>
                </a:solidFill>
                <a:latin typeface="LMG-Arun" pitchFamily="2" charset="0"/>
              </a:rPr>
              <a:t>UhA</a:t>
            </a:r>
            <a:r>
              <a:rPr lang="en-US" sz="3200" dirty="0">
                <a:solidFill>
                  <a:srgbClr val="000066"/>
                </a:solidFill>
                <a:latin typeface="LMG-Arun" pitchFamily="2" charset="0"/>
              </a:rPr>
              <a:t> K[ VG[ DFZF U]GFCMGM AN,M VG[ TFZM U]:;M K[</a:t>
            </a:r>
          </a:p>
        </p:txBody>
      </p:sp>
    </p:spTree>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وَهَذَا مَا لا تَقُومُ لَهُ السَّمَاوَاتُ وَالأَرْضُ</a:t>
            </a:r>
            <a:endParaRPr lang="en-US" altLang="en-US" sz="6000" smtClean="0">
              <a:latin typeface="Attari_Quran" pitchFamily="2" charset="0"/>
              <a:cs typeface="Attari_Quran" pitchFamily="2" charset="0"/>
            </a:endParaRPr>
          </a:p>
        </p:txBody>
      </p:sp>
      <p:sp>
        <p:nvSpPr>
          <p:cNvPr id="119811"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And these cannot be withstood by the heavens and the earth.</a:t>
            </a:r>
            <a:endParaRPr lang="en-US" altLang="en-US" sz="2800" b="1" dirty="0" smtClean="0"/>
          </a:p>
        </p:txBody>
      </p:sp>
      <p:sp>
        <p:nvSpPr>
          <p:cNvPr id="119812"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یہ وہ سختیاں ہیں جنکے سامنے زمین وآسمان بھی کھڑے نہیں رہ سکتے </a:t>
            </a:r>
            <a:endParaRPr lang="en-US" altLang="en-US" sz="4000" b="1">
              <a:solidFill>
                <a:srgbClr val="000066"/>
              </a:solidFill>
              <a:latin typeface="Alvi Nastaleeq" pitchFamily="2" charset="0"/>
              <a:cs typeface="Alvi Nastaleeq" pitchFamily="2" charset="0"/>
            </a:endParaRPr>
          </a:p>
        </p:txBody>
      </p:sp>
      <p:sp>
        <p:nvSpPr>
          <p:cNvPr id="119813"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जिसे ना आसमान बर्दाश्त कर सकता है ना ज़मीन! </a:t>
            </a:r>
            <a:endParaRPr lang="en-US" altLang="en-US" sz="2000" b="1">
              <a:solidFill>
                <a:srgbClr val="000066"/>
              </a:solidFill>
              <a:cs typeface="Mangal" panose="02040503050203030202" pitchFamily="18" charset="0"/>
            </a:endParaRPr>
          </a:p>
        </p:txBody>
      </p:sp>
      <p:sp>
        <p:nvSpPr>
          <p:cNvPr id="1198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hadha ma la taqumu lahus-samawatu wal-ardu</a:t>
            </a:r>
          </a:p>
        </p:txBody>
      </p:sp>
      <p:sp>
        <p:nvSpPr>
          <p:cNvPr id="119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198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V[D GYL Y. XST]\]\ S[ AZFAZL SZL XS[ V[ A,FGL VF:DFGM VG[ HDLG</a:t>
            </a:r>
          </a:p>
        </p:txBody>
      </p:sp>
    </p:spTree>
  </p:cSld>
  <p:clrMapOvr>
    <a:masterClrMapping/>
  </p:clrMapOvr>
  <p:transition>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سَيِّدِي فَكَيْفَ بِي</a:t>
            </a:r>
            <a:endParaRPr lang="en-US" altLang="en-US" sz="6000" smtClean="0">
              <a:latin typeface="Attari_Quran" pitchFamily="2" charset="0"/>
              <a:cs typeface="Attari_Quran" pitchFamily="2" charset="0"/>
            </a:endParaRPr>
          </a:p>
        </p:txBody>
      </p:sp>
      <p:sp>
        <p:nvSpPr>
          <p:cNvPr id="1208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 Master, so what about me?!</a:t>
            </a:r>
            <a:endParaRPr lang="en-US" altLang="en-US" sz="2800" b="1" dirty="0" smtClean="0"/>
          </a:p>
        </p:txBody>
      </p:sp>
      <p:sp>
        <p:nvSpPr>
          <p:cNvPr id="120836"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تو اے آقا مجھ پر کیا گزرے گی</a:t>
            </a:r>
            <a:endParaRPr lang="en-US" altLang="en-US" sz="4000" b="1" dirty="0">
              <a:solidFill>
                <a:srgbClr val="000066"/>
              </a:solidFill>
              <a:latin typeface="Alvi Nastaleeq" pitchFamily="2" charset="0"/>
              <a:cs typeface="Alvi Nastaleeq" pitchFamily="2" charset="0"/>
            </a:endParaRPr>
          </a:p>
        </p:txBody>
      </p:sp>
      <p:sp>
        <p:nvSpPr>
          <p:cNvPr id="120837"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मालिक, फिर ऐसी सूरत में मेरा क्या हाल होगा </a:t>
            </a:r>
            <a:endParaRPr lang="en-US" altLang="en-US" sz="2000" b="1">
              <a:solidFill>
                <a:srgbClr val="000066"/>
              </a:solidFill>
              <a:cs typeface="Mangal" panose="02040503050203030202" pitchFamily="18" charset="0"/>
            </a:endParaRPr>
          </a:p>
        </p:txBody>
      </p:sp>
      <p:sp>
        <p:nvSpPr>
          <p:cNvPr id="1208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say-yidi fakayfa bi</a:t>
            </a:r>
          </a:p>
        </p:txBody>
      </p:sp>
      <p:sp>
        <p:nvSpPr>
          <p:cNvPr id="120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08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;ZNFZ</a:t>
            </a:r>
            <a:r>
              <a:rPr lang="en-US" sz="3200" dirty="0">
                <a:solidFill>
                  <a:srgbClr val="000066"/>
                </a:solidFill>
                <a:latin typeface="Lucida Bright" pitchFamily="18" charset="0"/>
              </a:rPr>
              <a:t> !</a:t>
            </a:r>
            <a:r>
              <a:rPr lang="en-US" sz="3200" dirty="0">
                <a:solidFill>
                  <a:srgbClr val="000066"/>
                </a:solidFill>
                <a:latin typeface="LMG-Arun" pitchFamily="2" charset="0"/>
              </a:rPr>
              <a:t> ¦ </a:t>
            </a:r>
            <a:r>
              <a:rPr lang="en-US" sz="3200" dirty="0" err="1">
                <a:solidFill>
                  <a:srgbClr val="000066"/>
                </a:solidFill>
                <a:latin typeface="LMG-Arun" pitchFamily="2" charset="0"/>
              </a:rPr>
              <a:t>tIFZ</a:t>
            </a:r>
            <a:r>
              <a:rPr lang="en-US" sz="3200" dirty="0">
                <a:solidFill>
                  <a:srgbClr val="000066"/>
                </a:solidFill>
                <a:latin typeface="LMG-Arun" pitchFamily="2" charset="0"/>
              </a:rPr>
              <a:t>[ C]\]\ S[D SZLG[ BDL XS]\</a:t>
            </a:r>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وَأَنَا عَبْدُكَ الضَّعِيفُ الذَّلِيلُ الْحَقِيرُ الْمِسْكِينُ الْمُسْتَكِينُ</a:t>
            </a:r>
            <a:endParaRPr lang="en-US" altLang="en-US" sz="6000" smtClean="0">
              <a:latin typeface="Attari_Quran" pitchFamily="2" charset="0"/>
              <a:cs typeface="Attari_Quran" pitchFamily="2" charset="0"/>
            </a:endParaRPr>
          </a:p>
        </p:txBody>
      </p:sp>
      <p:sp>
        <p:nvSpPr>
          <p:cNvPr id="1218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I am Your weak, lowly, base, wretched and miserable slave.</a:t>
            </a:r>
            <a:endParaRPr lang="en-US" altLang="en-US" sz="2800" b="1" smtClean="0"/>
          </a:p>
        </p:txBody>
      </p:sp>
      <p:sp>
        <p:nvSpPr>
          <p:cNvPr id="121860"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جبکہ میں تیرا کمزور پست، بے حیثیت، بے مایہ اور بے بس بندہ ہوں</a:t>
            </a:r>
            <a:endParaRPr lang="en-US" altLang="en-US" sz="4000" b="1" dirty="0">
              <a:solidFill>
                <a:srgbClr val="000066"/>
              </a:solidFill>
              <a:latin typeface="Alvi Nastaleeq" pitchFamily="2" charset="0"/>
              <a:cs typeface="Alvi Nastaleeq" pitchFamily="2" charset="0"/>
            </a:endParaRPr>
          </a:p>
        </p:txBody>
      </p:sp>
      <p:sp>
        <p:nvSpPr>
          <p:cNvPr id="121861"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जबकि मै तेरा एक कमज़ोर, अदना, लाचार, और आजिज़ बंदा हूँ ! </a:t>
            </a:r>
            <a:endParaRPr lang="en-US" altLang="en-US" sz="2000" b="1" dirty="0">
              <a:solidFill>
                <a:srgbClr val="000066"/>
              </a:solidFill>
              <a:cs typeface="Mangal" panose="02040503050203030202" pitchFamily="18" charset="0"/>
            </a:endParaRPr>
          </a:p>
        </p:txBody>
      </p:sp>
      <p:sp>
        <p:nvSpPr>
          <p:cNvPr id="1218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ana `abukad-dae'efudh-dhalilul-haqirul-mis-kinul-mus-takin</a:t>
            </a:r>
          </a:p>
        </p:txBody>
      </p:sp>
      <p:sp>
        <p:nvSpPr>
          <p:cNvPr id="121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18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pt-BR" sz="3200" dirty="0">
                <a:solidFill>
                  <a:srgbClr val="000066"/>
                </a:solidFill>
                <a:latin typeface="LMG-Arun" pitchFamily="2" charset="0"/>
              </a:rPr>
              <a:t>S[ C]\ TFZM A\NM h.O K]\]\ </a:t>
            </a:r>
            <a:r>
              <a:rPr lang="en-US" sz="3200" dirty="0" err="1">
                <a:solidFill>
                  <a:srgbClr val="000066"/>
                </a:solidFill>
                <a:latin typeface="LMG-Arun" pitchFamily="2" charset="0"/>
              </a:rPr>
              <a:t>h,L</a:t>
            </a:r>
            <a:r>
              <a:rPr lang="en-US" sz="3200" dirty="0">
                <a:solidFill>
                  <a:srgbClr val="000066"/>
                </a:solidFill>
                <a:latin typeface="LMG-Arun" pitchFamily="2" charset="0"/>
              </a:rPr>
              <a:t>, K]\]\4 CSLZ K]\]\4 DL:SLG K]\]\ VG[ VFH[</a:t>
            </a:r>
            <a:r>
              <a:rPr lang="en-US" sz="3200" dirty="0" err="1">
                <a:solidFill>
                  <a:srgbClr val="000066"/>
                </a:solidFill>
                <a:latin typeface="LMG-Arun" pitchFamily="2" charset="0"/>
              </a:rPr>
              <a:t>hL</a:t>
            </a:r>
            <a:r>
              <a:rPr lang="en-US" sz="3200" dirty="0">
                <a:solidFill>
                  <a:srgbClr val="000066"/>
                </a:solidFill>
                <a:latin typeface="LMG-Arun" pitchFamily="2" charset="0"/>
              </a:rPr>
              <a:t> SZJFJF/M K]\]\</a:t>
            </a:r>
          </a:p>
        </p:txBody>
      </p:sp>
    </p:spTree>
  </p:cSld>
  <p:clrMapOvr>
    <a:masterClrMapping/>
  </p:clrMapOvr>
  <p:transition>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يَا إِلَهِي وَرَبِّي وَسَيِّدِي وَمَوْلاي</a:t>
            </a:r>
            <a:endParaRPr lang="en-US" altLang="en-US" sz="6000" dirty="0" smtClean="0">
              <a:latin typeface="Attari_Quran" pitchFamily="2" charset="0"/>
              <a:cs typeface="Attari_Quran" pitchFamily="2" charset="0"/>
            </a:endParaRPr>
          </a:p>
        </p:txBody>
      </p:sp>
      <p:sp>
        <p:nvSpPr>
          <p:cNvPr id="122883"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My God! My Lord! My Master! My Protector!</a:t>
            </a:r>
            <a:endParaRPr lang="en-US" altLang="en-US" sz="2800" b="1" smtClean="0"/>
          </a:p>
        </p:txBody>
      </p:sp>
      <p:sp>
        <p:nvSpPr>
          <p:cNvPr id="122884"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میرے آقا اور میرے مولا!</a:t>
            </a:r>
            <a:endParaRPr lang="en-US" altLang="en-US" sz="4000" b="1">
              <a:solidFill>
                <a:srgbClr val="000066"/>
              </a:solidFill>
              <a:latin typeface="Alvi Nastaleeq" pitchFamily="2" charset="0"/>
              <a:cs typeface="Alvi Nastaleeq" pitchFamily="2" charset="0"/>
            </a:endParaRPr>
          </a:p>
        </p:txBody>
      </p:sp>
      <p:sp>
        <p:nvSpPr>
          <p:cNvPr id="122885"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ऐ मेरे परवरदिगार, ऐ मेरे मालिक, ऐ मेरे मौला, </a:t>
            </a:r>
            <a:endParaRPr lang="en-US" altLang="en-US" sz="2000" b="1">
              <a:solidFill>
                <a:srgbClr val="000066"/>
              </a:solidFill>
              <a:cs typeface="Mangal" panose="02040503050203030202" pitchFamily="18" charset="0"/>
            </a:endParaRPr>
          </a:p>
        </p:txBody>
      </p:sp>
      <p:sp>
        <p:nvSpPr>
          <p:cNvPr id="1228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ilahi wa rab-bi wa say-yidi wa maw-lay</a:t>
            </a:r>
          </a:p>
        </p:txBody>
      </p:sp>
      <p:sp>
        <p:nvSpPr>
          <p:cNvPr id="122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28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V&lt;,FC</a:t>
            </a:r>
            <a:r>
              <a:rPr lang="en-US" sz="3200" dirty="0">
                <a:solidFill>
                  <a:srgbClr val="000066"/>
                </a:solidFill>
                <a:latin typeface="Lucida Bright" pitchFamily="18" charset="0"/>
              </a:rPr>
              <a:t> !</a:t>
            </a:r>
            <a:r>
              <a:rPr lang="en-US" sz="3200" dirty="0">
                <a:solidFill>
                  <a:srgbClr val="000066"/>
                </a:solidFill>
                <a:latin typeface="LMG-Arun" pitchFamily="2" charset="0"/>
              </a:rPr>
              <a:t> ¦ VG[ VI DFZF 5F,GCFZ </a:t>
            </a:r>
            <a:r>
              <a:rPr lang="en-US" sz="3200" dirty="0">
                <a:solidFill>
                  <a:srgbClr val="000066"/>
                </a:solidFill>
                <a:latin typeface="Lucida Bright" pitchFamily="18" charset="0"/>
              </a:rPr>
              <a:t>! </a:t>
            </a:r>
            <a:r>
              <a:rPr lang="en-US" sz="3200" dirty="0">
                <a:solidFill>
                  <a:srgbClr val="000066"/>
                </a:solidFill>
                <a:latin typeface="LMG-Arun" pitchFamily="2" charset="0"/>
              </a:rPr>
              <a:t>¦ VG[ VI DFZF ;ZNFZ </a:t>
            </a:r>
            <a:r>
              <a:rPr lang="en-US" sz="3200" dirty="0">
                <a:solidFill>
                  <a:srgbClr val="000066"/>
                </a:solidFill>
                <a:latin typeface="Lucida Bright" pitchFamily="18" charset="0"/>
              </a:rPr>
              <a:t>! </a:t>
            </a:r>
            <a:r>
              <a:rPr lang="en-US" sz="3200" dirty="0">
                <a:solidFill>
                  <a:srgbClr val="000066"/>
                </a:solidFill>
                <a:latin typeface="LMG-Arun" pitchFamily="2" charset="0"/>
              </a:rPr>
              <a:t>¦ VG[ VI DFZF DJ,F</a:t>
            </a:r>
            <a:r>
              <a:rPr lang="en-US" sz="3200" dirty="0">
                <a:solidFill>
                  <a:srgbClr val="000066"/>
                </a:solidFill>
                <a:latin typeface="Lucida Bright" pitchFamily="18" charset="0"/>
              </a:rPr>
              <a:t> !</a:t>
            </a:r>
            <a:r>
              <a:rPr lang="en-US" sz="3200" dirty="0">
                <a:solidFill>
                  <a:srgbClr val="000066"/>
                </a:solidFill>
                <a:latin typeface="LMG-Arun" pitchFamily="2" charset="0"/>
              </a:rPr>
              <a:t> ¦</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وَبِسُلْطَانِكَ الَّذِي عَلاَ كُلَّ شَيْء</a:t>
            </a:r>
            <a:endParaRPr lang="en-US" altLang="en-US" sz="6000" dirty="0" smtClean="0">
              <a:latin typeface="Attari_Quran" pitchFamily="2" charset="0"/>
              <a:cs typeface="Attari_Quran" pitchFamily="2" charset="0"/>
            </a:endParaRPr>
          </a:p>
        </p:txBody>
      </p:sp>
      <p:sp>
        <p:nvSpPr>
          <p:cNvPr id="13315" name="Rectangle 3"/>
          <p:cNvSpPr>
            <a:spLocks noGrp="1" noChangeArrowheads="1"/>
          </p:cNvSpPr>
          <p:nvPr>
            <p:ph type="subTitle" idx="1"/>
          </p:nvPr>
        </p:nvSpPr>
        <p:spPr>
          <a:xfrm>
            <a:off x="76200" y="1752600"/>
            <a:ext cx="8964613" cy="1066800"/>
          </a:xfrm>
        </p:spPr>
        <p:txBody>
          <a:bodyPr/>
          <a:lstStyle/>
          <a:p>
            <a:pPr marL="342900" indent="-342900" eaLnBrk="1" hangingPunct="1"/>
            <a:r>
              <a:rPr lang="en-US" altLang="en-US" sz="2800" b="1" dirty="0" smtClean="0">
                <a:ea typeface="MS Mincho" panose="02020609040205080304" pitchFamily="49" charset="-128"/>
              </a:rPr>
              <a:t>by Your force, which towers over all things;</a:t>
            </a:r>
            <a:endParaRPr lang="en-US" altLang="en-US" sz="2800" b="1" dirty="0" smtClean="0"/>
          </a:p>
        </p:txBody>
      </p:sp>
      <p:sp>
        <p:nvSpPr>
          <p:cNvPr id="13316" name="Rectangle 4"/>
          <p:cNvSpPr>
            <a:spLocks noChangeArrowheads="1"/>
          </p:cNvSpPr>
          <p:nvPr/>
        </p:nvSpPr>
        <p:spPr bwMode="auto">
          <a:xfrm>
            <a:off x="228600" y="2133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سلطنت کے ذریعے جو ہر چیز سے بلند ہے</a:t>
            </a:r>
            <a:endParaRPr lang="en-US" altLang="en-US" sz="4000" b="1" dirty="0">
              <a:solidFill>
                <a:srgbClr val="000066"/>
              </a:solidFill>
              <a:latin typeface="Alvi Nastaleeq" pitchFamily="2" charset="0"/>
              <a:cs typeface="Alvi Nastaleeq" pitchFamily="2" charset="0"/>
            </a:endParaRPr>
          </a:p>
        </p:txBody>
      </p:sp>
      <p:sp>
        <p:nvSpPr>
          <p:cNvPr id="13317" name="Rectangle 11"/>
          <p:cNvSpPr>
            <a:spLocks noChangeArrowheads="1"/>
          </p:cNvSpPr>
          <p:nvPr/>
        </p:nvSpPr>
        <p:spPr bwMode="auto">
          <a:xfrm>
            <a:off x="304800" y="3352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उस सल्तनत का वास्ता जो हर चीज़  पर  कायेम है,</a:t>
            </a:r>
            <a:endParaRPr lang="en-US" altLang="en-US" sz="2000" b="1" dirty="0">
              <a:solidFill>
                <a:srgbClr val="000066"/>
              </a:solidFill>
              <a:cs typeface="Mangal" panose="02040503050203030202" pitchFamily="18" charset="0"/>
            </a:endParaRPr>
          </a:p>
        </p:txBody>
      </p:sp>
      <p:sp>
        <p:nvSpPr>
          <p:cNvPr id="133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bisul-tanikal-ladhi `ala kul-la shay</a:t>
            </a:r>
            <a:endParaRPr lang="en-US" altLang="en-US" b="1" i="1">
              <a:solidFill>
                <a:srgbClr val="000066"/>
              </a:solidFill>
            </a:endParaRPr>
          </a:p>
        </p:txBody>
      </p:sp>
      <p:sp>
        <p:nvSpPr>
          <p:cNvPr id="13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3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4770438"/>
            <a:ext cx="89646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VG[ TFZL ;&lt;TGTGF JF:TFYL H[ NZ[S RLHYL A],\N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لأَيِّ الأُمُورِ إِلَيْكَ أَشْكُو</a:t>
            </a:r>
            <a:endParaRPr lang="en-US" altLang="en-US" sz="6000" smtClean="0">
              <a:latin typeface="Attari_Quran" pitchFamily="2" charset="0"/>
              <a:cs typeface="Attari_Quran" pitchFamily="2" charset="0"/>
            </a:endParaRPr>
          </a:p>
        </p:txBody>
      </p:sp>
      <p:sp>
        <p:nvSpPr>
          <p:cNvPr id="1239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which things would I complain to You?</a:t>
            </a:r>
            <a:endParaRPr lang="en-US" altLang="en-US" sz="2800" b="1" smtClean="0"/>
          </a:p>
        </p:txBody>
      </p:sp>
      <p:sp>
        <p:nvSpPr>
          <p:cNvPr id="12390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میں کن کن باتوں کی تجھ سے شکایت کروں</a:t>
            </a:r>
            <a:endParaRPr lang="en-US" altLang="en-US" sz="4000" b="1" dirty="0">
              <a:solidFill>
                <a:srgbClr val="000066"/>
              </a:solidFill>
              <a:latin typeface="Alvi Nastaleeq" pitchFamily="2" charset="0"/>
              <a:cs typeface="Alvi Nastaleeq" pitchFamily="2" charset="0"/>
            </a:endParaRPr>
          </a:p>
        </p:txBody>
      </p:sp>
      <p:sp>
        <p:nvSpPr>
          <p:cNvPr id="12390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 तुझ से किस किस बात पर नाला </a:t>
            </a:r>
            <a:endParaRPr lang="en-US" altLang="en-US" sz="2000" b="1" dirty="0">
              <a:solidFill>
                <a:srgbClr val="000066"/>
              </a:solidFill>
              <a:cs typeface="Mangal" panose="02040503050203030202" pitchFamily="18" charset="0"/>
            </a:endParaRPr>
          </a:p>
        </p:txBody>
      </p:sp>
      <p:sp>
        <p:nvSpPr>
          <p:cNvPr id="1239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li-ay-yil-umuri ilayka ash-ku</a:t>
            </a:r>
          </a:p>
        </p:txBody>
      </p:sp>
      <p:sp>
        <p:nvSpPr>
          <p:cNvPr id="123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39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7000" y="51816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C]\ TFZF TZO </a:t>
            </a:r>
            <a:r>
              <a:rPr lang="en-US" sz="3200" dirty="0" err="1">
                <a:solidFill>
                  <a:srgbClr val="000066"/>
                </a:solidFill>
                <a:latin typeface="LMG-Arun" pitchFamily="2" charset="0"/>
              </a:rPr>
              <a:t>SIFvSIF</a:t>
            </a:r>
            <a:r>
              <a:rPr lang="en-US" sz="3200" dirty="0">
                <a:solidFill>
                  <a:srgbClr val="000066"/>
                </a:solidFill>
                <a:latin typeface="LMG-Arun" pitchFamily="2" charset="0"/>
              </a:rPr>
              <a:t> SFDMGL </a:t>
            </a:r>
            <a:r>
              <a:rPr lang="en-US" sz="3200" dirty="0" err="1">
                <a:solidFill>
                  <a:srgbClr val="000066"/>
                </a:solidFill>
                <a:latin typeface="LMG-Arun" pitchFamily="2" charset="0"/>
              </a:rPr>
              <a:t>lXSFIT</a:t>
            </a:r>
            <a:r>
              <a:rPr lang="en-US" sz="3200" dirty="0">
                <a:solidFill>
                  <a:srgbClr val="000066"/>
                </a:solidFill>
                <a:latin typeface="LMG-Arun" pitchFamily="2" charset="0"/>
              </a:rPr>
              <a:t> S~\m</a:t>
            </a:r>
          </a:p>
        </p:txBody>
      </p:sp>
    </p:spTree>
  </p:cSld>
  <p:clrMapOvr>
    <a:masterClrMapping/>
  </p:clrMapOvr>
  <p:transition>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وَلِمَا مِنْهَا أَضِجُّ وَأَبْكِي</a:t>
            </a:r>
            <a:endParaRPr lang="en-US" altLang="en-US" sz="6000" smtClean="0">
              <a:latin typeface="Attari_Quran" pitchFamily="2" charset="0"/>
              <a:cs typeface="Attari_Quran" pitchFamily="2" charset="0"/>
            </a:endParaRPr>
          </a:p>
        </p:txBody>
      </p:sp>
      <p:sp>
        <p:nvSpPr>
          <p:cNvPr id="1249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for which of them would I lament and weep?</a:t>
            </a:r>
            <a:endParaRPr lang="en-US" altLang="en-US" sz="2800" b="1" smtClean="0"/>
          </a:p>
        </p:txBody>
      </p:sp>
      <p:sp>
        <p:nvSpPr>
          <p:cNvPr id="124932"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کس کس کے لیے نالہ و شیون کروں؟</a:t>
            </a:r>
            <a:endParaRPr lang="en-US" altLang="en-US" sz="4000" b="1" dirty="0">
              <a:solidFill>
                <a:srgbClr val="000066"/>
              </a:solidFill>
              <a:latin typeface="Alvi Nastaleeq" pitchFamily="2" charset="0"/>
              <a:cs typeface="Alvi Nastaleeq" pitchFamily="2" charset="0"/>
            </a:endParaRPr>
          </a:p>
        </p:txBody>
      </p:sp>
      <p:sp>
        <p:nvSpPr>
          <p:cNvPr id="12493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व फरयाद और आहोबुका करूँ? </a:t>
            </a:r>
            <a:endParaRPr lang="en-US" altLang="en-US" sz="2000" b="1">
              <a:solidFill>
                <a:srgbClr val="000066"/>
              </a:solidFill>
              <a:cs typeface="Mangal" panose="02040503050203030202" pitchFamily="18" charset="0"/>
            </a:endParaRPr>
          </a:p>
        </p:txBody>
      </p:sp>
      <p:sp>
        <p:nvSpPr>
          <p:cNvPr id="1249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a:solidFill>
                  <a:srgbClr val="000066"/>
                </a:solidFill>
              </a:rPr>
              <a:t>wa lima minha adij-ju wa ab-ki</a:t>
            </a:r>
            <a:endParaRPr lang="en-US" altLang="en-US" b="1" i="1">
              <a:solidFill>
                <a:srgbClr val="000066"/>
              </a:solidFill>
            </a:endParaRPr>
          </a:p>
        </p:txBody>
      </p:sp>
      <p:sp>
        <p:nvSpPr>
          <p:cNvPr id="124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49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8573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X]\]\ </a:t>
            </a:r>
            <a:r>
              <a:rPr lang="en-US" sz="3200" dirty="0" err="1">
                <a:solidFill>
                  <a:srgbClr val="000066"/>
                </a:solidFill>
                <a:latin typeface="LMG-Arun" pitchFamily="2" charset="0"/>
              </a:rPr>
              <a:t>ZMp</a:t>
            </a:r>
            <a:r>
              <a:rPr lang="en-US" sz="3200" dirty="0">
                <a:solidFill>
                  <a:srgbClr val="000066"/>
                </a:solidFill>
                <a:latin typeface="LMG-Arun" pitchFamily="2" charset="0"/>
              </a:rPr>
              <a:t>\ C]\ DM8F NN"GFS </a:t>
            </a:r>
            <a:r>
              <a:rPr lang="en-US" sz="3200" dirty="0" err="1">
                <a:solidFill>
                  <a:srgbClr val="000066"/>
                </a:solidFill>
                <a:latin typeface="LMG-Arun" pitchFamily="2" charset="0"/>
              </a:rPr>
              <a:t>VhFAYL</a:t>
            </a:r>
            <a:r>
              <a:rPr lang="en-US" sz="3200" dirty="0">
                <a:solidFill>
                  <a:srgbClr val="000066"/>
                </a:solidFill>
                <a:latin typeface="LMG-Arun" pitchFamily="2" charset="0"/>
              </a:rPr>
              <a:t> m</a:t>
            </a:r>
          </a:p>
        </p:txBody>
      </p:sp>
    </p:spTree>
  </p:cSld>
  <p:clrMapOvr>
    <a:masterClrMapping/>
  </p:clrMapOvr>
  <p:transition>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لأَلِيمِ الْعَذَابِ وَشِدَّتِهِ!</a:t>
            </a:r>
            <a:endParaRPr lang="en-US" altLang="en-US" sz="6000" smtClean="0">
              <a:latin typeface="Attari_Quran" pitchFamily="2" charset="0"/>
              <a:cs typeface="Attari_Quran" pitchFamily="2" charset="0"/>
            </a:endParaRPr>
          </a:p>
        </p:txBody>
      </p:sp>
      <p:sp>
        <p:nvSpPr>
          <p:cNvPr id="1259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the pain and severity of chastisement?</a:t>
            </a:r>
            <a:endParaRPr lang="en-US" altLang="en-US" sz="2800" b="1" smtClean="0"/>
          </a:p>
        </p:txBody>
      </p:sp>
      <p:sp>
        <p:nvSpPr>
          <p:cNvPr id="125956"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کس کس کے لیے نالہ و شیون کروں؟</a:t>
            </a:r>
            <a:endParaRPr lang="en-US" altLang="en-US" sz="4000" b="1" dirty="0">
              <a:solidFill>
                <a:srgbClr val="000066"/>
              </a:solidFill>
              <a:latin typeface="Alvi Nastaleeq" pitchFamily="2" charset="0"/>
              <a:cs typeface="Alvi Nastaleeq" pitchFamily="2" charset="0"/>
            </a:endParaRPr>
          </a:p>
        </p:txBody>
      </p:sp>
      <p:sp>
        <p:nvSpPr>
          <p:cNvPr id="125957"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दर्दनाक अज़ाब और इसकी सख्ती पर </a:t>
            </a:r>
            <a:endParaRPr lang="en-US" altLang="en-US" sz="2000" b="1">
              <a:solidFill>
                <a:srgbClr val="000066"/>
              </a:solidFill>
              <a:cs typeface="Mangal" panose="02040503050203030202" pitchFamily="18" charset="0"/>
            </a:endParaRPr>
          </a:p>
        </p:txBody>
      </p:sp>
      <p:sp>
        <p:nvSpPr>
          <p:cNvPr id="1259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li-alimil-`adhabi wa shid-datih</a:t>
            </a:r>
          </a:p>
        </p:txBody>
      </p:sp>
      <p:sp>
        <p:nvSpPr>
          <p:cNvPr id="125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59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700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T[GL ;</a:t>
            </a:r>
            <a:r>
              <a:rPr lang="en-US" sz="3200" dirty="0" err="1">
                <a:solidFill>
                  <a:srgbClr val="000066"/>
                </a:solidFill>
                <a:latin typeface="LMG-Arun" pitchFamily="2" charset="0"/>
              </a:rPr>
              <a:t>bTL</a:t>
            </a:r>
            <a:r>
              <a:rPr lang="en-US" sz="3200" dirty="0">
                <a:solidFill>
                  <a:srgbClr val="000066"/>
                </a:solidFill>
                <a:latin typeface="LMG-Arun" pitchFamily="2" charset="0"/>
              </a:rPr>
              <a:t> YL m</a:t>
            </a:r>
          </a:p>
        </p:txBody>
      </p:sp>
    </p:spTree>
  </p:cSld>
  <p:clrMapOvr>
    <a:masterClrMapping/>
  </p:clrMapOvr>
  <p:transition>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أَمْ لِطُولِ الْبَلاءِ وَمُدَّتِهِ!</a:t>
            </a:r>
            <a:endParaRPr lang="en-US" altLang="en-US" sz="6000" smtClean="0">
              <a:latin typeface="Attari_Quran" pitchFamily="2" charset="0"/>
              <a:cs typeface="Attari_Quran" pitchFamily="2" charset="0"/>
            </a:endParaRPr>
          </a:p>
        </p:txBody>
      </p:sp>
      <p:sp>
        <p:nvSpPr>
          <p:cNvPr id="1269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for the length and period of tribulation?</a:t>
            </a:r>
            <a:endParaRPr lang="en-US" altLang="en-US" sz="2800" b="1" smtClean="0"/>
          </a:p>
        </p:txBody>
      </p:sp>
      <p:sp>
        <p:nvSpPr>
          <p:cNvPr id="12698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یا طولانی مصیبت اور اس کی مدت کی زیادتی کیلئے</a:t>
            </a:r>
            <a:endParaRPr lang="en-US" altLang="en-US" sz="4000" b="1" dirty="0">
              <a:solidFill>
                <a:srgbClr val="000066"/>
              </a:solidFill>
              <a:latin typeface="Alvi Nastaleeq" pitchFamily="2" charset="0"/>
              <a:cs typeface="Alvi Nastaleeq" pitchFamily="2" charset="0"/>
            </a:endParaRPr>
          </a:p>
        </p:txBody>
      </p:sp>
      <p:sp>
        <p:nvSpPr>
          <p:cNvPr id="12698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मुसीबत और इस की तवील मीयाद पर! </a:t>
            </a:r>
            <a:endParaRPr lang="en-US" altLang="en-US" sz="2000" b="1">
              <a:solidFill>
                <a:srgbClr val="000066"/>
              </a:solidFill>
              <a:cs typeface="Mangal" panose="02040503050203030202" pitchFamily="18" charset="0"/>
            </a:endParaRPr>
          </a:p>
        </p:txBody>
      </p:sp>
      <p:sp>
        <p:nvSpPr>
          <p:cNvPr id="1269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litulil-bala-i wa mud-datih</a:t>
            </a:r>
          </a:p>
        </p:txBody>
      </p:sp>
      <p:sp>
        <p:nvSpPr>
          <p:cNvPr id="126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69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054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S[ 5KL A,FVM VG[ T[GL ,F\AL D]N|T DF8[ m</a:t>
            </a:r>
          </a:p>
        </p:txBody>
      </p:sp>
    </p:spTree>
  </p:cSld>
  <p:clrMapOvr>
    <a:masterClrMapping/>
  </p:clrMapOvr>
  <p:transition>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فَلَئِن صَيَّرْتَنِي لِلْعُقُوبَاتِ مَعَ أَعْدَائِكَ</a:t>
            </a:r>
            <a:endParaRPr lang="en-US" altLang="en-US" sz="6000" smtClean="0">
              <a:latin typeface="Attari_Quran" pitchFamily="2" charset="0"/>
              <a:cs typeface="Attari_Quran" pitchFamily="2" charset="0"/>
            </a:endParaRPr>
          </a:p>
        </p:txBody>
      </p:sp>
      <p:sp>
        <p:nvSpPr>
          <p:cNvPr id="128003"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So if You </a:t>
            </a:r>
            <a:r>
              <a:rPr lang="en-US" altLang="en-US" sz="2800" b="1" dirty="0" err="1" smtClean="0">
                <a:ea typeface="MS Mincho" panose="02020609040205080304" pitchFamily="49" charset="-128"/>
              </a:rPr>
              <a:t>takest</a:t>
            </a:r>
            <a:r>
              <a:rPr lang="en-US" altLang="en-US" sz="2800" b="1" dirty="0" smtClean="0">
                <a:ea typeface="MS Mincho" panose="02020609040205080304" pitchFamily="49" charset="-128"/>
              </a:rPr>
              <a:t> me to the punishments with Your enemies,</a:t>
            </a:r>
            <a:endParaRPr lang="en-US" altLang="en-US" sz="2800" b="1" dirty="0" smtClean="0"/>
          </a:p>
        </p:txBody>
      </p:sp>
      <p:sp>
        <p:nvSpPr>
          <p:cNvPr id="128004"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پس اگر تو نے مجھے عذاب و عقاب میں اپنے دشمنوں کے ساتھ رکھا</a:t>
            </a:r>
            <a:endParaRPr lang="en-US" altLang="en-US" sz="4000" b="1">
              <a:solidFill>
                <a:srgbClr val="000066"/>
              </a:solidFill>
              <a:latin typeface="Alvi Nastaleeq" pitchFamily="2" charset="0"/>
              <a:cs typeface="Alvi Nastaleeq" pitchFamily="2" charset="0"/>
            </a:endParaRPr>
          </a:p>
        </p:txBody>
      </p:sp>
      <p:sp>
        <p:nvSpPr>
          <p:cNvPr id="128005"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अगर तू ने मुझे अपने दुश्मनों के साथ अज़ाब में झोंक दिया </a:t>
            </a:r>
            <a:endParaRPr lang="en-US" altLang="en-US" sz="2000" b="1">
              <a:solidFill>
                <a:srgbClr val="000066"/>
              </a:solidFill>
              <a:cs typeface="Mangal" panose="02040503050203030202" pitchFamily="18" charset="0"/>
            </a:endParaRPr>
          </a:p>
        </p:txBody>
      </p:sp>
      <p:sp>
        <p:nvSpPr>
          <p:cNvPr id="1280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fa-la-in say-yar-tani lil-u'qubati ma' a`da-ik</a:t>
            </a:r>
            <a:endParaRPr lang="en-US" altLang="en-US" b="1" i="1">
              <a:solidFill>
                <a:srgbClr val="000066"/>
              </a:solidFill>
            </a:endParaRPr>
          </a:p>
        </p:txBody>
      </p:sp>
      <p:sp>
        <p:nvSpPr>
          <p:cNvPr id="128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80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5KL VUZ HM T[ DG[ T[ A,FVMDF\ TFZF N]</a:t>
            </a:r>
            <a:r>
              <a:rPr lang="en-US" sz="3200" dirty="0" err="1">
                <a:solidFill>
                  <a:srgbClr val="000066"/>
                </a:solidFill>
                <a:latin typeface="LMG-Arun" pitchFamily="2" charset="0"/>
              </a:rPr>
              <a:t>xDGMGL</a:t>
            </a:r>
            <a:r>
              <a:rPr lang="en-US" sz="3200" dirty="0">
                <a:solidFill>
                  <a:srgbClr val="000066"/>
                </a:solidFill>
                <a:latin typeface="LMG-Arun" pitchFamily="2" charset="0"/>
              </a:rPr>
              <a:t> ;FY[ </a:t>
            </a:r>
            <a:r>
              <a:rPr lang="en-US" sz="3200" dirty="0" err="1">
                <a:solidFill>
                  <a:srgbClr val="000066"/>
                </a:solidFill>
                <a:latin typeface="LMG-Arun" pitchFamily="2" charset="0"/>
              </a:rPr>
              <a:t>XFlD</a:t>
            </a:r>
            <a:r>
              <a:rPr lang="en-US" sz="3200" dirty="0">
                <a:solidFill>
                  <a:srgbClr val="000066"/>
                </a:solidFill>
                <a:latin typeface="LMG-Arun" pitchFamily="2" charset="0"/>
              </a:rPr>
              <a:t>, SZL NLWM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وَجَمَعْتَ بَيْنِي وَبَيْنَ أَهْلِ بَلائِكَ</a:t>
            </a:r>
            <a:endParaRPr lang="en-US" altLang="en-US" sz="6000" smtClean="0">
              <a:latin typeface="Attari_Quran" pitchFamily="2" charset="0"/>
              <a:cs typeface="Attari_Quran" pitchFamily="2" charset="0"/>
            </a:endParaRPr>
          </a:p>
        </p:txBody>
      </p:sp>
      <p:sp>
        <p:nvSpPr>
          <p:cNvPr id="1290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gatherest me with the people of Your tribulation</a:t>
            </a:r>
            <a:endParaRPr lang="en-US" altLang="en-US" sz="2800" b="1" smtClean="0"/>
          </a:p>
        </p:txBody>
      </p:sp>
      <p:sp>
        <p:nvSpPr>
          <p:cNvPr id="129028"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مجھے اوراپنے عذابیوں کو اکٹھا کر دیا </a:t>
            </a:r>
            <a:endParaRPr lang="en-US" altLang="en-US" sz="4000" b="1" dirty="0">
              <a:solidFill>
                <a:srgbClr val="000066"/>
              </a:solidFill>
              <a:latin typeface="Alvi Nastaleeq" pitchFamily="2" charset="0"/>
              <a:cs typeface="Alvi Nastaleeq" pitchFamily="2" charset="0"/>
            </a:endParaRPr>
          </a:p>
        </p:txBody>
      </p:sp>
      <p:sp>
        <p:nvSpPr>
          <p:cNvPr id="129029"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इन लोगों में शामिल कर दिया जो तेरी बालाओं के सज़ावार हैं </a:t>
            </a:r>
            <a:endParaRPr lang="en-US" altLang="en-US" sz="2000" b="1">
              <a:solidFill>
                <a:srgbClr val="000066"/>
              </a:solidFill>
              <a:cs typeface="Mangal" panose="02040503050203030202" pitchFamily="18" charset="0"/>
            </a:endParaRPr>
          </a:p>
        </p:txBody>
      </p:sp>
      <p:sp>
        <p:nvSpPr>
          <p:cNvPr id="1290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jama`ta bayni wa bayna ahli bala-ik</a:t>
            </a:r>
            <a:endParaRPr lang="en-US" altLang="en-US" b="1" i="1">
              <a:solidFill>
                <a:srgbClr val="000066"/>
              </a:solidFill>
            </a:endParaRPr>
          </a:p>
        </p:txBody>
      </p:sp>
      <p:sp>
        <p:nvSpPr>
          <p:cNvPr id="129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290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DG[ TYF A,FVMDF\ 3[ZFI[,FVMG[ ;FY[ E[UF SIF"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وَفَرَّقْتَ بَيْنِي وَبَيْنَ أَحِبَّائِكَ وَأَوْلِيَائِكَ</a:t>
            </a:r>
            <a:endParaRPr lang="en-US" altLang="en-US" sz="6000" smtClean="0">
              <a:latin typeface="Attari_Quran" pitchFamily="2" charset="0"/>
              <a:cs typeface="Attari_Quran" pitchFamily="2" charset="0"/>
            </a:endParaRPr>
          </a:p>
        </p:txBody>
      </p:sp>
      <p:sp>
        <p:nvSpPr>
          <p:cNvPr id="1300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separatest me from Your friends and saints,</a:t>
            </a:r>
            <a:endParaRPr lang="en-US" altLang="en-US" sz="2800" b="1" smtClean="0"/>
          </a:p>
        </p:txBody>
      </p:sp>
      <p:sp>
        <p:nvSpPr>
          <p:cNvPr id="130052"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میرے اور اپنے دوستوں اور محبوں میں دوری ڈال دی</a:t>
            </a:r>
            <a:endParaRPr lang="en-US" altLang="en-US" sz="4000" b="1" dirty="0">
              <a:solidFill>
                <a:srgbClr val="000066"/>
              </a:solidFill>
              <a:latin typeface="Alvi Nastaleeq" pitchFamily="2" charset="0"/>
              <a:cs typeface="Alvi Nastaleeq" pitchFamily="2" charset="0"/>
            </a:endParaRPr>
          </a:p>
        </p:txBody>
      </p:sp>
      <p:sp>
        <p:nvSpPr>
          <p:cNvPr id="130053"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अहिब्बा और औलिया के और मेरे दरम्यान जुदाई डाल दी </a:t>
            </a:r>
            <a:endParaRPr lang="en-US" altLang="en-US" sz="2000" b="1">
              <a:solidFill>
                <a:srgbClr val="000066"/>
              </a:solidFill>
              <a:cs typeface="Mangal" panose="02040503050203030202" pitchFamily="18" charset="0"/>
            </a:endParaRPr>
          </a:p>
        </p:txBody>
      </p:sp>
      <p:sp>
        <p:nvSpPr>
          <p:cNvPr id="1300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far-raq-ta bay-ni wa bay-na ahib-ba-ika wa aw-li-ya-ik</a:t>
            </a:r>
          </a:p>
        </p:txBody>
      </p:sp>
      <p:sp>
        <p:nvSpPr>
          <p:cNvPr id="130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00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736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T[DH DFZF VG[ TFZF RCLTFVM TYF DFZF NM:TMDF\ H]NF. GFBL NLWL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فَهَبْنِي يَا إِلَهِي وَسَيِّدِي وَمَوْلاي وَرَبِّي صَبَرْتُ عَلَى عَذَابِكَ،</a:t>
            </a:r>
            <a:endParaRPr lang="en-US" altLang="en-US" sz="6000" dirty="0" smtClean="0">
              <a:latin typeface="Attari_Quran" pitchFamily="2" charset="0"/>
              <a:cs typeface="Attari_Quran" pitchFamily="2" charset="0"/>
            </a:endParaRPr>
          </a:p>
        </p:txBody>
      </p:sp>
      <p:sp>
        <p:nvSpPr>
          <p:cNvPr id="131075" name="Rectangle 3"/>
          <p:cNvSpPr>
            <a:spLocks noGrp="1" noChangeArrowheads="1"/>
          </p:cNvSpPr>
          <p:nvPr>
            <p:ph type="subTitle" idx="1"/>
          </p:nvPr>
        </p:nvSpPr>
        <p:spPr>
          <a:xfrm>
            <a:off x="76200" y="2133600"/>
            <a:ext cx="8964613" cy="914400"/>
          </a:xfrm>
        </p:spPr>
        <p:txBody>
          <a:bodyPr/>
          <a:lstStyle/>
          <a:p>
            <a:pPr marL="342900" indent="-342900" eaLnBrk="1" hangingPunct="1"/>
            <a:r>
              <a:rPr lang="en-US" altLang="en-US" sz="2400" b="1" dirty="0" smtClean="0">
                <a:ea typeface="MS Mincho" panose="02020609040205080304" pitchFamily="49" charset="-128"/>
              </a:rPr>
              <a:t>Then suppose, My God, my Master, my Protector and my Lord that I am able to endure Your chastisement,</a:t>
            </a:r>
            <a:endParaRPr lang="en-US" altLang="en-US" sz="2400" b="1" dirty="0" smtClean="0"/>
          </a:p>
        </p:txBody>
      </p:sp>
      <p:sp>
        <p:nvSpPr>
          <p:cNvPr id="131076"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تو اے میرے معبود میرے آقا میرے مولا اور میرے رب تو ہی بتا کہ میں تیرے عذاب پر صبر کر ہی لوں</a:t>
            </a:r>
            <a:endParaRPr lang="en-US" altLang="en-US" sz="4000" b="1" dirty="0">
              <a:solidFill>
                <a:srgbClr val="000066"/>
              </a:solidFill>
              <a:latin typeface="Alvi Nastaleeq" pitchFamily="2" charset="0"/>
              <a:cs typeface="Alvi Nastaleeq" pitchFamily="2" charset="0"/>
            </a:endParaRPr>
          </a:p>
        </p:txBody>
      </p:sp>
      <p:sp>
        <p:nvSpPr>
          <p:cNvPr id="131077"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ऐ मेरे माबूद, ऐ मेरे मालिक, ऐ मेरे मौला, ऐ मेरे परवरदिगार, मै तेरे दिया हुए अज़ाब पर अगर सब्र भी कर लूं </a:t>
            </a:r>
            <a:endParaRPr lang="en-US" altLang="en-US" sz="2000" b="1">
              <a:solidFill>
                <a:srgbClr val="000066"/>
              </a:solidFill>
              <a:cs typeface="Mangal" panose="02040503050203030202" pitchFamily="18" charset="0"/>
            </a:endParaRPr>
          </a:p>
        </p:txBody>
      </p:sp>
      <p:sp>
        <p:nvSpPr>
          <p:cNvPr id="1310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a:solidFill>
                  <a:srgbClr val="000066"/>
                </a:solidFill>
              </a:rPr>
              <a:t>fa-hab-ni</a:t>
            </a:r>
            <a:r>
              <a:rPr lang="en-US" altLang="en-US" b="1" i="1" dirty="0">
                <a:solidFill>
                  <a:srgbClr val="000066"/>
                </a:solidFill>
              </a:rPr>
              <a:t> </a:t>
            </a:r>
            <a:r>
              <a:rPr lang="en-US" altLang="en-US" b="1" i="1" dirty="0" err="1">
                <a:solidFill>
                  <a:srgbClr val="000066"/>
                </a:solidFill>
              </a:rPr>
              <a:t>ya</a:t>
            </a:r>
            <a:r>
              <a:rPr lang="en-US" altLang="en-US" b="1" i="1" dirty="0">
                <a:solidFill>
                  <a:srgbClr val="000066"/>
                </a:solidFill>
              </a:rPr>
              <a:t> </a:t>
            </a:r>
            <a:r>
              <a:rPr lang="en-US" altLang="en-US" b="1" i="1" dirty="0" err="1">
                <a:solidFill>
                  <a:srgbClr val="000066"/>
                </a:solidFill>
              </a:rPr>
              <a:t>ilahi</a:t>
            </a:r>
            <a:r>
              <a:rPr lang="en-US" altLang="en-US" b="1" i="1" dirty="0">
                <a:solidFill>
                  <a:srgbClr val="000066"/>
                </a:solidFill>
              </a:rPr>
              <a:t> </a:t>
            </a:r>
            <a:r>
              <a:rPr lang="en-US" altLang="en-US" b="1" i="1" dirty="0" err="1">
                <a:solidFill>
                  <a:srgbClr val="000066"/>
                </a:solidFill>
              </a:rPr>
              <a:t>wasay-yidi</a:t>
            </a:r>
            <a:r>
              <a:rPr lang="en-US" altLang="en-US" b="1" i="1" dirty="0">
                <a:solidFill>
                  <a:srgbClr val="000066"/>
                </a:solidFill>
              </a:rPr>
              <a:t> </a:t>
            </a:r>
            <a:r>
              <a:rPr lang="en-US" altLang="en-US" b="1" i="1" dirty="0" err="1">
                <a:solidFill>
                  <a:srgbClr val="000066"/>
                </a:solidFill>
              </a:rPr>
              <a:t>wa</a:t>
            </a:r>
            <a:r>
              <a:rPr lang="en-US" altLang="en-US" b="1" i="1" dirty="0">
                <a:solidFill>
                  <a:srgbClr val="000066"/>
                </a:solidFill>
              </a:rPr>
              <a:t> </a:t>
            </a:r>
            <a:r>
              <a:rPr lang="en-US" altLang="en-US" b="1" i="1" dirty="0" err="1">
                <a:solidFill>
                  <a:srgbClr val="000066"/>
                </a:solidFill>
              </a:rPr>
              <a:t>mawlaya</a:t>
            </a:r>
            <a:r>
              <a:rPr lang="en-US" altLang="en-US" b="1" i="1" dirty="0">
                <a:solidFill>
                  <a:srgbClr val="000066"/>
                </a:solidFill>
              </a:rPr>
              <a:t> </a:t>
            </a:r>
            <a:r>
              <a:rPr lang="en-US" altLang="en-US" b="1" i="1" dirty="0" err="1">
                <a:solidFill>
                  <a:srgbClr val="000066"/>
                </a:solidFill>
              </a:rPr>
              <a:t>wa</a:t>
            </a:r>
            <a:r>
              <a:rPr lang="en-US" altLang="en-US" b="1" i="1" dirty="0">
                <a:solidFill>
                  <a:srgbClr val="000066"/>
                </a:solidFill>
              </a:rPr>
              <a:t> </a:t>
            </a:r>
            <a:r>
              <a:rPr lang="en-US" altLang="en-US" b="1" i="1" dirty="0" err="1">
                <a:solidFill>
                  <a:srgbClr val="000066"/>
                </a:solidFill>
              </a:rPr>
              <a:t>rab</a:t>
            </a:r>
            <a:r>
              <a:rPr lang="en-US" altLang="en-US" b="1" i="1" dirty="0">
                <a:solidFill>
                  <a:srgbClr val="000066"/>
                </a:solidFill>
              </a:rPr>
              <a:t>-bi </a:t>
            </a:r>
            <a:r>
              <a:rPr lang="en-US" altLang="en-US" b="1" i="1" dirty="0" err="1">
                <a:solidFill>
                  <a:srgbClr val="000066"/>
                </a:solidFill>
              </a:rPr>
              <a:t>sabar-tu</a:t>
            </a:r>
            <a:r>
              <a:rPr lang="en-US" altLang="en-US" b="1" i="1" dirty="0">
                <a:solidFill>
                  <a:srgbClr val="000066"/>
                </a:solidFill>
              </a:rPr>
              <a:t> `</a:t>
            </a:r>
            <a:r>
              <a:rPr lang="en-US" altLang="en-US" b="1" i="1" dirty="0" err="1">
                <a:solidFill>
                  <a:srgbClr val="000066"/>
                </a:solidFill>
              </a:rPr>
              <a:t>ala</a:t>
            </a:r>
            <a:r>
              <a:rPr lang="en-US" altLang="en-US" b="1" i="1" dirty="0">
                <a:solidFill>
                  <a:srgbClr val="000066"/>
                </a:solidFill>
              </a:rPr>
              <a:t> `</a:t>
            </a:r>
            <a:r>
              <a:rPr lang="en-US" altLang="en-US" b="1" i="1" dirty="0" err="1">
                <a:solidFill>
                  <a:srgbClr val="000066"/>
                </a:solidFill>
              </a:rPr>
              <a:t>adhabika</a:t>
            </a:r>
            <a:endParaRPr lang="en-US" altLang="en-US" b="1" i="1" dirty="0">
              <a:solidFill>
                <a:srgbClr val="000066"/>
              </a:solidFill>
            </a:endParaRPr>
          </a:p>
        </p:txBody>
      </p:sp>
      <p:sp>
        <p:nvSpPr>
          <p:cNvPr id="1310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10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79387" y="47244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TM 5KL V[ 56 </a:t>
            </a:r>
            <a:r>
              <a:rPr lang="en-US" sz="2800" dirty="0" err="1">
                <a:solidFill>
                  <a:srgbClr val="000066"/>
                </a:solidFill>
                <a:latin typeface="LMG-Arun" pitchFamily="2" charset="0"/>
              </a:rPr>
              <a:t>lG`RLT</a:t>
            </a:r>
            <a:r>
              <a:rPr lang="en-US" sz="2800" dirty="0">
                <a:solidFill>
                  <a:srgbClr val="000066"/>
                </a:solidFill>
                <a:latin typeface="LMG-Arun" pitchFamily="2" charset="0"/>
              </a:rPr>
              <a:t> K[ VI DFZF V&lt;,FC</a:t>
            </a:r>
            <a:r>
              <a:rPr lang="en-US" sz="2800" dirty="0">
                <a:solidFill>
                  <a:srgbClr val="000066"/>
                </a:solidFill>
                <a:latin typeface="Lucida Bright" pitchFamily="18" charset="0"/>
              </a:rPr>
              <a:t> !</a:t>
            </a:r>
            <a:r>
              <a:rPr lang="en-US" sz="2800" dirty="0">
                <a:solidFill>
                  <a:srgbClr val="000066"/>
                </a:solidFill>
                <a:latin typeface="LMG-Arun" pitchFamily="2" charset="0"/>
              </a:rPr>
              <a:t> ¦ VG[ VI DFZF VFSF</a:t>
            </a:r>
            <a:r>
              <a:rPr lang="en-US" sz="2800" dirty="0">
                <a:solidFill>
                  <a:srgbClr val="000066"/>
                </a:solidFill>
                <a:latin typeface="Lucida Bright" pitchFamily="18" charset="0"/>
              </a:rPr>
              <a:t> !</a:t>
            </a:r>
            <a:r>
              <a:rPr lang="en-US" sz="2800" dirty="0">
                <a:solidFill>
                  <a:srgbClr val="000066"/>
                </a:solidFill>
                <a:latin typeface="LMG-Arun" pitchFamily="2" charset="0"/>
              </a:rPr>
              <a:t> ¦ VG[ VI DFZF DJ,F</a:t>
            </a:r>
            <a:r>
              <a:rPr lang="en-US" sz="2800" dirty="0">
                <a:solidFill>
                  <a:srgbClr val="000066"/>
                </a:solidFill>
                <a:latin typeface="Lucida Bright" pitchFamily="18" charset="0"/>
              </a:rPr>
              <a:t> !</a:t>
            </a:r>
            <a:r>
              <a:rPr lang="en-US" sz="2800" dirty="0">
                <a:solidFill>
                  <a:srgbClr val="000066"/>
                </a:solidFill>
                <a:latin typeface="LMG-Arun" pitchFamily="2" charset="0"/>
              </a:rPr>
              <a:t> VG[ VI DFZF 5F,GCFZ</a:t>
            </a:r>
            <a:r>
              <a:rPr lang="en-US" sz="2800" dirty="0">
                <a:solidFill>
                  <a:srgbClr val="000066"/>
                </a:solidFill>
                <a:latin typeface="Lucida Bright" pitchFamily="18" charset="0"/>
              </a:rPr>
              <a:t> !</a:t>
            </a:r>
            <a:r>
              <a:rPr lang="en-US" sz="2800" dirty="0">
                <a:solidFill>
                  <a:srgbClr val="000066"/>
                </a:solidFill>
                <a:latin typeface="LMG-Arun" pitchFamily="2" charset="0"/>
              </a:rPr>
              <a:t> </a:t>
            </a:r>
            <a:r>
              <a:rPr lang="en-US" sz="2800" dirty="0" smtClean="0">
                <a:solidFill>
                  <a:srgbClr val="000066"/>
                </a:solidFill>
                <a:latin typeface="LMG-Arun" pitchFamily="2" charset="0"/>
              </a:rPr>
              <a:t>¦¦</a:t>
            </a:r>
            <a:r>
              <a:rPr lang="en-US" sz="2800" dirty="0">
                <a:solidFill>
                  <a:srgbClr val="000066"/>
                </a:solidFill>
                <a:latin typeface="LMG-Arun" pitchFamily="2" charset="0"/>
              </a:rPr>
              <a:t>S[ VUZ ;A| S~\ C]\ TFZF </a:t>
            </a:r>
            <a:r>
              <a:rPr lang="en-US" sz="2800" dirty="0" err="1">
                <a:solidFill>
                  <a:srgbClr val="000066"/>
                </a:solidFill>
                <a:latin typeface="LMG-Arun" pitchFamily="2" charset="0"/>
              </a:rPr>
              <a:t>VhFA</a:t>
            </a:r>
            <a:r>
              <a:rPr lang="en-US" sz="2800" dirty="0">
                <a:solidFill>
                  <a:srgbClr val="000066"/>
                </a:solidFill>
                <a:latin typeface="LMG-Arun" pitchFamily="2" charset="0"/>
              </a:rPr>
              <a:t> </a:t>
            </a:r>
            <a:r>
              <a:rPr lang="en-US" sz="2800" dirty="0" smtClean="0">
                <a:solidFill>
                  <a:srgbClr val="000066"/>
                </a:solidFill>
                <a:latin typeface="LMG-Arun" pitchFamily="2" charset="0"/>
              </a:rPr>
              <a:t>p5Zm</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فَكَيْفَ أَصْبِرُ عَلَى فِرَاقِكَ</a:t>
            </a:r>
            <a:endParaRPr lang="en-US" altLang="en-US" sz="6000" smtClean="0">
              <a:latin typeface="Attari_Quran" pitchFamily="2" charset="0"/>
              <a:cs typeface="Attari_Quran" pitchFamily="2" charset="0"/>
            </a:endParaRPr>
          </a:p>
        </p:txBody>
      </p:sp>
      <p:sp>
        <p:nvSpPr>
          <p:cNvPr id="1320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How can I endure separation from You?</a:t>
            </a:r>
            <a:endParaRPr lang="en-US" altLang="en-US" sz="2800" b="1" smtClean="0"/>
          </a:p>
        </p:txBody>
      </p:sp>
      <p:sp>
        <p:nvSpPr>
          <p:cNvPr id="13210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تو تجھ سے دوری پر کیسے صبر کروں گا؟ </a:t>
            </a:r>
          </a:p>
        </p:txBody>
      </p:sp>
      <p:sp>
        <p:nvSpPr>
          <p:cNvPr id="132101"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तेरी रहमत से जुदाई पर क्योंकर सब्र कर सकूंगा? </a:t>
            </a:r>
            <a:endParaRPr lang="en-US" altLang="en-US" sz="2000" b="1">
              <a:solidFill>
                <a:srgbClr val="000066"/>
              </a:solidFill>
              <a:cs typeface="Mangal" panose="02040503050203030202" pitchFamily="18" charset="0"/>
            </a:endParaRPr>
          </a:p>
        </p:txBody>
      </p:sp>
      <p:sp>
        <p:nvSpPr>
          <p:cNvPr id="1321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fakayfa as-biru `ala firaqika</a:t>
            </a:r>
          </a:p>
        </p:txBody>
      </p:sp>
      <p:sp>
        <p:nvSpPr>
          <p:cNvPr id="132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21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56 S[D SZL ;A| S~\ C]\ TFZL H]NF. p5Z m</a:t>
            </a:r>
            <a:r>
              <a:rPr lang="en-US" sz="3200" dirty="0">
                <a:solidFill>
                  <a:srgbClr val="000066"/>
                </a:solidFill>
                <a:latin typeface="Lucida Bright" pitchFamily="18" charset="0"/>
              </a:rPr>
              <a:t> !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وَهَبْنِي صَبَرْتُ عَلَى حَرِّ نَارِكَ،</a:t>
            </a:r>
            <a:endParaRPr lang="en-US" altLang="en-US" sz="6000" smtClean="0">
              <a:latin typeface="Attari_Quran" pitchFamily="2" charset="0"/>
              <a:cs typeface="Attari_Quran" pitchFamily="2" charset="0"/>
            </a:endParaRPr>
          </a:p>
        </p:txBody>
      </p:sp>
      <p:sp>
        <p:nvSpPr>
          <p:cNvPr id="1331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suppose that I am able to endure the heat of Your fire,</a:t>
            </a:r>
            <a:endParaRPr lang="en-US" altLang="en-US" sz="2800" b="1" smtClean="0"/>
          </a:p>
        </p:txBody>
      </p:sp>
      <p:sp>
        <p:nvSpPr>
          <p:cNvPr id="133124" name="Rectangle 4"/>
          <p:cNvSpPr>
            <a:spLocks noChangeArrowheads="1"/>
          </p:cNvSpPr>
          <p:nvPr/>
        </p:nvSpPr>
        <p:spPr bwMode="auto">
          <a:xfrm>
            <a:off x="228600" y="2971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مجھے بتاکہ میں نے تیری آگ کی تپش پر صبر کر ہی لیا</a:t>
            </a:r>
            <a:endParaRPr lang="en-US" altLang="en-US" sz="4000" b="1" dirty="0">
              <a:solidFill>
                <a:srgbClr val="000066"/>
              </a:solidFill>
              <a:latin typeface="Alvi Nastaleeq" pitchFamily="2" charset="0"/>
              <a:cs typeface="Alvi Nastaleeq" pitchFamily="2" charset="0"/>
            </a:endParaRPr>
          </a:p>
        </p:txBody>
      </p:sp>
      <p:sp>
        <p:nvSpPr>
          <p:cNvPr id="133125"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तरह अगर मै तेरे आग की तपिश बर्दाश्त भी कर लूं </a:t>
            </a:r>
            <a:endParaRPr lang="en-US" altLang="en-US" sz="2000" b="1">
              <a:solidFill>
                <a:srgbClr val="000066"/>
              </a:solidFill>
              <a:cs typeface="Mangal" panose="02040503050203030202" pitchFamily="18" charset="0"/>
            </a:endParaRPr>
          </a:p>
        </p:txBody>
      </p:sp>
      <p:sp>
        <p:nvSpPr>
          <p:cNvPr id="1331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hab-ni sabar-tu `ala har-ri narika</a:t>
            </a:r>
          </a:p>
        </p:txBody>
      </p:sp>
      <p:sp>
        <p:nvSpPr>
          <p:cNvPr id="133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3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;A| S~\ C]\ TFZL </a:t>
            </a:r>
            <a:r>
              <a:rPr lang="en-US" sz="3200" dirty="0" err="1">
                <a:solidFill>
                  <a:srgbClr val="000066"/>
                </a:solidFill>
                <a:latin typeface="LMG-Arun" pitchFamily="2" charset="0"/>
              </a:rPr>
              <a:t>HCgGDGL</a:t>
            </a:r>
            <a:r>
              <a:rPr lang="en-US" sz="3200" dirty="0">
                <a:solidFill>
                  <a:srgbClr val="000066"/>
                </a:solidFill>
                <a:latin typeface="LMG-Arun" pitchFamily="2" charset="0"/>
              </a:rPr>
              <a:t> UZDL p5Z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304800" y="228600"/>
            <a:ext cx="8610600" cy="1470025"/>
          </a:xfrm>
        </p:spPr>
        <p:txBody>
          <a:bodyPr/>
          <a:lstStyle/>
          <a:p>
            <a:pPr rtl="1" eaLnBrk="1" hangingPunct="1"/>
            <a:r>
              <a:rPr lang="ar-SA" altLang="en-US" sz="6000" dirty="0" smtClean="0">
                <a:latin typeface="Attari_Quran" pitchFamily="2" charset="0"/>
                <a:cs typeface="Attari_Quran" pitchFamily="2" charset="0"/>
              </a:rPr>
              <a:t>وَبِوَجْهِكَ الْبَاقِي بَعْدَ فَنَاءِ كُلِّ شَيْء</a:t>
            </a:r>
            <a:endParaRPr lang="en-US" altLang="en-US" sz="6000" dirty="0" smtClean="0">
              <a:latin typeface="Attari_Quran" pitchFamily="2" charset="0"/>
              <a:cs typeface="Attari_Quran" pitchFamily="2" charset="0"/>
            </a:endParaRPr>
          </a:p>
        </p:txBody>
      </p:sp>
      <p:sp>
        <p:nvSpPr>
          <p:cNvPr id="14339"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dirty="0" smtClean="0">
                <a:ea typeface="MS Mincho" panose="02020609040205080304" pitchFamily="49" charset="-128"/>
              </a:rPr>
              <a:t>And by Your face, which subsists after the annihilation of all things,</a:t>
            </a:r>
            <a:endParaRPr lang="en-US" altLang="en-US" sz="2800" b="1" dirty="0" smtClean="0"/>
          </a:p>
        </p:txBody>
      </p:sp>
      <p:sp>
        <p:nvSpPr>
          <p:cNvPr id="1434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ذات کے واسطے سے جوہر چیز کی فنا کے بعد باقی رہے گی</a:t>
            </a:r>
            <a:endParaRPr lang="en-US" altLang="en-US" sz="4000" b="1" dirty="0">
              <a:solidFill>
                <a:srgbClr val="000066"/>
              </a:solidFill>
              <a:latin typeface="Alvi Nastaleeq" pitchFamily="2" charset="0"/>
              <a:cs typeface="Alvi Nastaleeq" pitchFamily="2" charset="0"/>
            </a:endParaRPr>
          </a:p>
        </p:txBody>
      </p:sp>
      <p:sp>
        <p:nvSpPr>
          <p:cNvPr id="1434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उस ज़ात का वास्ता जो हर चीज़ के फ़ना हो जाने के बाद भी बाकी रहेगी,</a:t>
            </a:r>
            <a:endParaRPr lang="en-US" altLang="en-US" sz="2000" b="1" dirty="0">
              <a:solidFill>
                <a:srgbClr val="000066"/>
              </a:solidFill>
              <a:cs typeface="Mangal" panose="02040503050203030202" pitchFamily="18" charset="0"/>
            </a:endParaRPr>
          </a:p>
        </p:txBody>
      </p:sp>
      <p:sp>
        <p:nvSpPr>
          <p:cNvPr id="143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bi-waj-hikal-baqi ba`da fana-i kul-li shay</a:t>
            </a:r>
            <a:endParaRPr lang="en-US" altLang="en-US" b="1" i="1">
              <a:solidFill>
                <a:srgbClr val="000066"/>
              </a:solidFill>
            </a:endParaRPr>
          </a:p>
        </p:txBody>
      </p:sp>
      <p:sp>
        <p:nvSpPr>
          <p:cNvPr id="14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3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228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a:t>
            </a:r>
            <a:r>
              <a:rPr lang="en-US" sz="3200" dirty="0" err="1">
                <a:solidFill>
                  <a:srgbClr val="000066"/>
                </a:solidFill>
                <a:latin typeface="LMG-Arun" pitchFamily="2" charset="0"/>
              </a:rPr>
              <a:t>hFTGF</a:t>
            </a:r>
            <a:r>
              <a:rPr lang="en-US" sz="3200" dirty="0">
                <a:solidFill>
                  <a:srgbClr val="000066"/>
                </a:solidFill>
                <a:latin typeface="LMG-Arun" pitchFamily="2" charset="0"/>
              </a:rPr>
              <a:t> JF:TFYL H[ NZ[S </a:t>
            </a:r>
          </a:p>
          <a:p>
            <a:pPr algn="ctr" eaLnBrk="1" hangingPunct="1">
              <a:lnSpc>
                <a:spcPct val="80000"/>
              </a:lnSpc>
              <a:spcBef>
                <a:spcPct val="20000"/>
              </a:spcBef>
            </a:pPr>
            <a:r>
              <a:rPr lang="en-US" sz="3200" dirty="0">
                <a:solidFill>
                  <a:srgbClr val="000066"/>
                </a:solidFill>
                <a:latin typeface="LMG-Arun" pitchFamily="2" charset="0"/>
              </a:rPr>
              <a:t>RLHGF </a:t>
            </a:r>
            <a:r>
              <a:rPr lang="en-US" sz="3200" dirty="0" err="1">
                <a:solidFill>
                  <a:srgbClr val="000066"/>
                </a:solidFill>
                <a:latin typeface="LMG-Arun" pitchFamily="2" charset="0"/>
              </a:rPr>
              <a:t>lJGFX</a:t>
            </a:r>
            <a:r>
              <a:rPr lang="en-US" sz="3200" dirty="0">
                <a:solidFill>
                  <a:srgbClr val="000066"/>
                </a:solidFill>
                <a:latin typeface="LMG-Arun" pitchFamily="2" charset="0"/>
              </a:rPr>
              <a:t> 5KL s56f AFSL ZC[X[</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فَكَيْفَ أَصْبِرُ عَنِ النَّظَرِ إِلَى كَرَامَتِكَ</a:t>
            </a:r>
            <a:endParaRPr lang="en-US" altLang="en-US" sz="6000" smtClean="0">
              <a:latin typeface="Attari_Quran" pitchFamily="2" charset="0"/>
              <a:cs typeface="Attari_Quran" pitchFamily="2" charset="0"/>
            </a:endParaRPr>
          </a:p>
        </p:txBody>
      </p:sp>
      <p:sp>
        <p:nvSpPr>
          <p:cNvPr id="134147"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How can I endure not gazing upon Your generosity?</a:t>
            </a:r>
            <a:endParaRPr lang="en-US" altLang="en-US" sz="2800" b="1" dirty="0" smtClean="0"/>
          </a:p>
        </p:txBody>
      </p:sp>
      <p:sp>
        <p:nvSpPr>
          <p:cNvPr id="134148"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تیرے کرم سے کسطرح چشم پوشی کرسکوں گا </a:t>
            </a:r>
            <a:endParaRPr lang="en-US" altLang="en-US" sz="4000" b="1">
              <a:solidFill>
                <a:srgbClr val="000066"/>
              </a:solidFill>
              <a:latin typeface="Alvi Nastaleeq" pitchFamily="2" charset="0"/>
              <a:cs typeface="Alvi Nastaleeq" pitchFamily="2" charset="0"/>
            </a:endParaRPr>
          </a:p>
        </p:txBody>
      </p:sp>
      <p:sp>
        <p:nvSpPr>
          <p:cNvPr id="13414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तेरी नज़रे करम से अपनी महरूमी को कैसे बर्दाश्त कर सकूंगा </a:t>
            </a:r>
            <a:endParaRPr lang="en-US" altLang="en-US" sz="2000" b="1">
              <a:solidFill>
                <a:srgbClr val="000066"/>
              </a:solidFill>
              <a:cs typeface="Mangal" panose="02040503050203030202" pitchFamily="18" charset="0"/>
            </a:endParaRPr>
          </a:p>
        </p:txBody>
      </p:sp>
      <p:sp>
        <p:nvSpPr>
          <p:cNvPr id="1341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a:solidFill>
                  <a:srgbClr val="000066"/>
                </a:solidFill>
              </a:rPr>
              <a:t>fakayfa as-biru `an-nazari ila karamatik</a:t>
            </a:r>
            <a:endParaRPr lang="en-US" altLang="en-US" b="1" i="1">
              <a:solidFill>
                <a:srgbClr val="000066"/>
              </a:solidFill>
            </a:endParaRPr>
          </a:p>
        </p:txBody>
      </p:sp>
      <p:sp>
        <p:nvSpPr>
          <p:cNvPr id="134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41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56 S[D SZL ;A| S~\ C]\ TFZL SZFDTGL GHZYL N}Z ZC[JF p5Z m¦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أَمْ كَيْفَ أَسْكُنُ فِي النَّارِ وَرَجَائِي عَفْوُكَ</a:t>
            </a:r>
            <a:endParaRPr lang="en-US" altLang="en-US" sz="6000" dirty="0" smtClean="0">
              <a:latin typeface="Attari_Quran" pitchFamily="2" charset="0"/>
              <a:cs typeface="Attari_Quran" pitchFamily="2" charset="0"/>
            </a:endParaRPr>
          </a:p>
        </p:txBody>
      </p:sp>
      <p:sp>
        <p:nvSpPr>
          <p:cNvPr id="13517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Or how can I dwell in the Fire while my hope is Your pardon?</a:t>
            </a:r>
            <a:endParaRPr lang="en-US" altLang="en-US" sz="2800" b="1" smtClean="0"/>
          </a:p>
        </p:txBody>
      </p:sp>
      <p:sp>
        <p:nvSpPr>
          <p:cNvPr id="135172"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کیسے آگ میں پڑا رہوں گا جب کہ میں تیرے عفو و بخشش کا امیدوار ہوں </a:t>
            </a:r>
            <a:endParaRPr lang="en-US" altLang="en-US" sz="4000" b="1">
              <a:solidFill>
                <a:srgbClr val="000066"/>
              </a:solidFill>
              <a:latin typeface="Alvi Nastaleeq" pitchFamily="2" charset="0"/>
              <a:cs typeface="Alvi Nastaleeq" pitchFamily="2" charset="0"/>
            </a:endParaRPr>
          </a:p>
        </p:txBody>
      </p:sp>
      <p:sp>
        <p:nvSpPr>
          <p:cNvPr id="13517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इस के इलावा मै आतिशे जहन्नुम में क्योंकर रह सकूंगा जबके मुझे तो तुझ से माफ़ी की तवक्का है. </a:t>
            </a:r>
            <a:endParaRPr lang="en-US" altLang="en-US" sz="2000" b="1">
              <a:solidFill>
                <a:srgbClr val="000066"/>
              </a:solidFill>
              <a:cs typeface="Mangal" panose="02040503050203030202" pitchFamily="18" charset="0"/>
            </a:endParaRPr>
          </a:p>
        </p:txBody>
      </p:sp>
      <p:sp>
        <p:nvSpPr>
          <p:cNvPr id="1351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as-kunu fin-nari wa raja-i `af-wuk</a:t>
            </a:r>
          </a:p>
        </p:txBody>
      </p:sp>
      <p:sp>
        <p:nvSpPr>
          <p:cNvPr id="135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51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79388" y="4784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S[D SZL ZC]\]\ C]\ </a:t>
            </a:r>
            <a:r>
              <a:rPr lang="en-US" sz="3200" dirty="0" err="1">
                <a:solidFill>
                  <a:srgbClr val="000066"/>
                </a:solidFill>
                <a:latin typeface="LMG-Arun" pitchFamily="2" charset="0"/>
              </a:rPr>
              <a:t>HCgGDDF</a:t>
            </a:r>
            <a:r>
              <a:rPr lang="en-US" sz="3200" dirty="0">
                <a:solidFill>
                  <a:srgbClr val="000066"/>
                </a:solidFill>
                <a:latin typeface="LMG-Arun" pitchFamily="2" charset="0"/>
              </a:rPr>
              <a:t>\4 S[D S[ </a:t>
            </a:r>
            <a:r>
              <a:rPr lang="en-US" sz="3200" dirty="0" err="1">
                <a:solidFill>
                  <a:srgbClr val="000066"/>
                </a:solidFill>
                <a:latin typeface="LMG-Arun" pitchFamily="2" charset="0"/>
              </a:rPr>
              <a:t>pdDLN</a:t>
            </a:r>
            <a:r>
              <a:rPr lang="en-US" sz="3200" dirty="0">
                <a:solidFill>
                  <a:srgbClr val="000066"/>
                </a:solidFill>
                <a:latin typeface="LMG-Arun" pitchFamily="2" charset="0"/>
              </a:rPr>
              <a:t> DFZL TFZL A1FL;GL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فَبِعِزَّتِكَ يَا سَيِّدِي وَمَوْلاي أُقْسِمُ صَادِقاً، لَئِن تَرَكْتَنِي نَاطِقاً</a:t>
            </a:r>
            <a:endParaRPr lang="en-US" altLang="en-US" sz="6000" smtClean="0">
              <a:latin typeface="Attari_Quran" pitchFamily="2" charset="0"/>
              <a:cs typeface="Attari_Quran" pitchFamily="2" charset="0"/>
            </a:endParaRPr>
          </a:p>
        </p:txBody>
      </p:sp>
      <p:sp>
        <p:nvSpPr>
          <p:cNvPr id="136195"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dirty="0" smtClean="0">
                <a:ea typeface="MS Mincho" panose="02020609040205080304" pitchFamily="49" charset="-128"/>
              </a:rPr>
              <a:t>So by Your might, my Master and my protector, I swear sincerely, if You </a:t>
            </a:r>
            <a:r>
              <a:rPr lang="en-US" altLang="en-US" sz="2800" b="1" dirty="0" err="1" smtClean="0">
                <a:ea typeface="MS Mincho" panose="02020609040205080304" pitchFamily="49" charset="-128"/>
              </a:rPr>
              <a:t>leavest</a:t>
            </a:r>
            <a:r>
              <a:rPr lang="en-US" altLang="en-US" sz="2800" b="1" dirty="0" smtClean="0">
                <a:ea typeface="MS Mincho" panose="02020609040205080304" pitchFamily="49" charset="-128"/>
              </a:rPr>
              <a:t> me with speech,</a:t>
            </a:r>
            <a:endParaRPr lang="en-US" altLang="en-US" sz="2800" b="1" dirty="0" smtClean="0"/>
          </a:p>
        </p:txBody>
      </p:sp>
      <p:sp>
        <p:nvSpPr>
          <p:cNvPr id="136196"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پس قسم ہے تیری عزت کی اے میرے آقا اور مولا سچی قسم کہ اگر تو نے میری گویائی باقی رہنے دی</a:t>
            </a:r>
            <a:endParaRPr lang="en-US" altLang="en-US" sz="4000" b="1" dirty="0">
              <a:solidFill>
                <a:srgbClr val="000066"/>
              </a:solidFill>
              <a:latin typeface="Alvi Nastaleeq" pitchFamily="2" charset="0"/>
              <a:cs typeface="Alvi Nastaleeq" pitchFamily="2" charset="0"/>
            </a:endParaRPr>
          </a:p>
        </p:txBody>
      </p:sp>
      <p:sp>
        <p:nvSpPr>
          <p:cNvPr id="136197"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ऐ मेरे आका, ऐ मेरे मौला, मै तेरी इज्ज़त की सच्ची क़सम खा कर कहता हूँ के अगर तू ने वहां मेरी गोयाई सलामत रखी</a:t>
            </a:r>
            <a:endParaRPr lang="en-US" altLang="en-US" sz="2000" b="1">
              <a:solidFill>
                <a:srgbClr val="000066"/>
              </a:solidFill>
              <a:cs typeface="Mangal" panose="02040503050203030202" pitchFamily="18" charset="0"/>
            </a:endParaRPr>
          </a:p>
        </p:txBody>
      </p:sp>
      <p:sp>
        <p:nvSpPr>
          <p:cNvPr id="1361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fabi-i'z-zatika ya say-yidi wa mawlaya uq-simu sadiqal-la-in tarak-tani natiqan</a:t>
            </a:r>
          </a:p>
        </p:txBody>
      </p:sp>
      <p:sp>
        <p:nvSpPr>
          <p:cNvPr id="136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62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TM S;D K[ TG[ TFZL .</a:t>
            </a:r>
            <a:r>
              <a:rPr lang="en-US" sz="2800" dirty="0" err="1">
                <a:solidFill>
                  <a:srgbClr val="000066"/>
                </a:solidFill>
                <a:latin typeface="LMG-Arun" pitchFamily="2" charset="0"/>
              </a:rPr>
              <a:t>hhTGL</a:t>
            </a:r>
            <a:r>
              <a:rPr lang="en-US" sz="2800" dirty="0">
                <a:solidFill>
                  <a:srgbClr val="000066"/>
                </a:solidFill>
                <a:latin typeface="LMG-Arun" pitchFamily="2" charset="0"/>
              </a:rPr>
              <a:t> VI DFZF ;ZNFZ</a:t>
            </a:r>
            <a:r>
              <a:rPr lang="en-US" sz="2800" dirty="0">
                <a:solidFill>
                  <a:srgbClr val="000066"/>
                </a:solidFill>
                <a:latin typeface="Lucida Bright" pitchFamily="18" charset="0"/>
              </a:rPr>
              <a:t> !</a:t>
            </a:r>
            <a:r>
              <a:rPr lang="en-US" sz="2800" dirty="0">
                <a:solidFill>
                  <a:srgbClr val="000066"/>
                </a:solidFill>
                <a:latin typeface="LMG-Arun" pitchFamily="2" charset="0"/>
              </a:rPr>
              <a:t> ¦ VG[ VI DFZF DF{,F</a:t>
            </a:r>
            <a:r>
              <a:rPr lang="en-US" sz="2800" dirty="0">
                <a:solidFill>
                  <a:srgbClr val="000066"/>
                </a:solidFill>
                <a:latin typeface="Lucida Bright" pitchFamily="18" charset="0"/>
              </a:rPr>
              <a:t> !</a:t>
            </a:r>
            <a:r>
              <a:rPr lang="en-US" sz="2800" dirty="0">
                <a:solidFill>
                  <a:srgbClr val="000066"/>
                </a:solidFill>
                <a:latin typeface="LMG-Arun" pitchFamily="2" charset="0"/>
              </a:rPr>
              <a:t> ¦ ;FRL S;D </a:t>
            </a:r>
            <a:r>
              <a:rPr lang="en-US" sz="2800" dirty="0" err="1">
                <a:solidFill>
                  <a:srgbClr val="000066"/>
                </a:solidFill>
                <a:latin typeface="LMG-Arun" pitchFamily="2" charset="0"/>
              </a:rPr>
              <a:t>BFp</a:t>
            </a:r>
            <a:r>
              <a:rPr lang="en-US" sz="2800" dirty="0">
                <a:solidFill>
                  <a:srgbClr val="000066"/>
                </a:solidFill>
                <a:latin typeface="LMG-Arun" pitchFamily="2" charset="0"/>
              </a:rPr>
              <a:t> K</a:t>
            </a:r>
            <a:r>
              <a:rPr lang="en-US" sz="2800" dirty="0" smtClean="0">
                <a:solidFill>
                  <a:srgbClr val="000066"/>
                </a:solidFill>
                <a:latin typeface="LMG-Arun" pitchFamily="2" charset="0"/>
              </a:rPr>
              <a:t>]\]  </a:t>
            </a:r>
            <a:r>
              <a:rPr lang="en-US" sz="2800" dirty="0">
                <a:solidFill>
                  <a:srgbClr val="000066"/>
                </a:solidFill>
                <a:latin typeface="LMG-Arun" pitchFamily="2" charset="0"/>
              </a:rPr>
              <a:t>C</a:t>
            </a:r>
            <a:r>
              <a:rPr lang="en-US" sz="2800" dirty="0" smtClean="0">
                <a:solidFill>
                  <a:srgbClr val="000066"/>
                </a:solidFill>
                <a:latin typeface="LMG-Arun" pitchFamily="2" charset="0"/>
              </a:rPr>
              <a:t>]\ </a:t>
            </a:r>
            <a:r>
              <a:rPr lang="en-US" sz="2800" dirty="0">
                <a:solidFill>
                  <a:srgbClr val="000066"/>
                </a:solidFill>
                <a:latin typeface="LMG-Arun" pitchFamily="2" charset="0"/>
              </a:rPr>
              <a:t>S[ VUZ DG[ AM,JFGL </a:t>
            </a:r>
            <a:r>
              <a:rPr lang="en-US" sz="2800" dirty="0" err="1">
                <a:solidFill>
                  <a:srgbClr val="000066"/>
                </a:solidFill>
                <a:latin typeface="LMG-Arun" pitchFamily="2" charset="0"/>
              </a:rPr>
              <a:t>XlST</a:t>
            </a:r>
            <a:r>
              <a:rPr lang="en-US" sz="2800" dirty="0">
                <a:solidFill>
                  <a:srgbClr val="000066"/>
                </a:solidFill>
                <a:latin typeface="LMG-Arun" pitchFamily="2" charset="0"/>
              </a:rPr>
              <a:t> ;FY[ </a:t>
            </a:r>
            <a:r>
              <a:rPr lang="en-US" sz="2800" dirty="0" smtClean="0">
                <a:solidFill>
                  <a:srgbClr val="000066"/>
                </a:solidFill>
                <a:latin typeface="LMG-Arun" pitchFamily="2" charset="0"/>
              </a:rPr>
              <a:t>KM0LX</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304800" y="228600"/>
            <a:ext cx="8610600" cy="1470025"/>
          </a:xfrm>
        </p:spPr>
        <p:txBody>
          <a:bodyPr/>
          <a:lstStyle/>
          <a:p>
            <a:pPr rtl="1" eaLnBrk="1" hangingPunct="1"/>
            <a:r>
              <a:rPr lang="ar-SA" altLang="en-US" sz="6000" dirty="0" smtClean="0">
                <a:latin typeface="Attari_Quran" pitchFamily="2" charset="0"/>
                <a:cs typeface="Attari_Quran" pitchFamily="2" charset="0"/>
              </a:rPr>
              <a:t>لأَضِجَّنَّ إِلَيْكَ بَيْنَ أَهْلِهَا ضَجِيجَ الآمِلِينَ</a:t>
            </a:r>
            <a:endParaRPr lang="en-US" altLang="en-US" sz="6000" dirty="0" smtClean="0">
              <a:latin typeface="Attari_Quran" pitchFamily="2" charset="0"/>
              <a:cs typeface="Attari_Quran" pitchFamily="2" charset="0"/>
            </a:endParaRPr>
          </a:p>
        </p:txBody>
      </p:sp>
      <p:sp>
        <p:nvSpPr>
          <p:cNvPr id="137219"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I will lament to You from the midst of the Fire's inhabitants with lamentation of the hopeful;</a:t>
            </a:r>
            <a:endParaRPr lang="en-US" altLang="en-US" sz="2800" b="1" smtClean="0"/>
          </a:p>
        </p:txBody>
      </p:sp>
      <p:sp>
        <p:nvSpPr>
          <p:cNvPr id="137220"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تو میں اہل نار کے درمیان تیرے حضور فریاد کروں گا آرزو مندوں کی طرح </a:t>
            </a:r>
            <a:endParaRPr lang="en-US" altLang="en-US" sz="4000" b="1">
              <a:solidFill>
                <a:srgbClr val="000066"/>
              </a:solidFill>
              <a:latin typeface="Alvi Nastaleeq" pitchFamily="2" charset="0"/>
              <a:cs typeface="Alvi Nastaleeq" pitchFamily="2" charset="0"/>
            </a:endParaRPr>
          </a:p>
        </p:txBody>
      </p:sp>
      <p:sp>
        <p:nvSpPr>
          <p:cNvPr id="137221"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मै अहले जहन्नम के दरम्यान तेरा नाम लेकर तुझे  इस तरह पुकारूँगा जैसे करम के उम्मेदवार पुकारा करते हैं, </a:t>
            </a:r>
            <a:endParaRPr lang="en-US" altLang="en-US" sz="2000" b="1">
              <a:solidFill>
                <a:srgbClr val="000066"/>
              </a:solidFill>
              <a:cs typeface="Mangal" panose="02040503050203030202" pitchFamily="18" charset="0"/>
            </a:endParaRPr>
          </a:p>
        </p:txBody>
      </p:sp>
      <p:sp>
        <p:nvSpPr>
          <p:cNvPr id="1372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ladij-jan-na ilayka bayna ah-liha dajijal-amilin</a:t>
            </a:r>
          </a:p>
        </p:txBody>
      </p:sp>
      <p:sp>
        <p:nvSpPr>
          <p:cNvPr id="137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72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TM C]\]\ AM,LX S[ H~Z A]D 5F0LX TFZL TZO </a:t>
            </a:r>
            <a:r>
              <a:rPr lang="en-US" sz="3200" dirty="0" err="1">
                <a:solidFill>
                  <a:srgbClr val="000066"/>
                </a:solidFill>
                <a:latin typeface="LMG-Arun" pitchFamily="2" charset="0"/>
              </a:rPr>
              <a:t>HCgGDDF</a:t>
            </a:r>
            <a:r>
              <a:rPr lang="en-US" sz="3200" dirty="0">
                <a:solidFill>
                  <a:srgbClr val="000066"/>
                </a:solidFill>
                <a:latin typeface="LMG-Arun" pitchFamily="2" charset="0"/>
              </a:rPr>
              <a:t>\\YL H[D S[ SM. </a:t>
            </a:r>
            <a:r>
              <a:rPr lang="en-US" sz="3200" dirty="0" err="1">
                <a:solidFill>
                  <a:srgbClr val="000066"/>
                </a:solidFill>
                <a:latin typeface="LMG-Arun" pitchFamily="2" charset="0"/>
              </a:rPr>
              <a:t>pD</a:t>
            </a:r>
            <a:r>
              <a:rPr lang="en-US" sz="3200" dirty="0">
                <a:solidFill>
                  <a:srgbClr val="000066"/>
                </a:solidFill>
                <a:latin typeface="LMG-Arun" pitchFamily="2" charset="0"/>
              </a:rPr>
              <a:t>[NJFZ AM,[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وَلأَصْرُخَنَّ إِلَيكَ صُرَاخَ المُسْتَصْرِخِينَ</a:t>
            </a:r>
            <a:endParaRPr lang="en-US" altLang="en-US" sz="6000" smtClean="0">
              <a:latin typeface="Attari_Quran" pitchFamily="2" charset="0"/>
              <a:cs typeface="Attari_Quran" pitchFamily="2" charset="0"/>
            </a:endParaRPr>
          </a:p>
        </p:txBody>
      </p:sp>
      <p:sp>
        <p:nvSpPr>
          <p:cNvPr id="138243"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I will cry to You with the cry of those crying for help;</a:t>
            </a:r>
            <a:endParaRPr lang="en-US" altLang="en-US" sz="2800" b="1" dirty="0" smtClean="0"/>
          </a:p>
        </p:txBody>
      </p:sp>
      <p:sp>
        <p:nvSpPr>
          <p:cNvPr id="138244"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تیرے سامنے نالہ کروں گا جیسے مددگار کے متلاشی کرتے ہیں</a:t>
            </a:r>
            <a:endParaRPr lang="en-US" altLang="en-US" sz="4000" b="1">
              <a:solidFill>
                <a:srgbClr val="000066"/>
              </a:solidFill>
              <a:latin typeface="Alvi Nastaleeq" pitchFamily="2" charset="0"/>
              <a:cs typeface="Alvi Nastaleeq" pitchFamily="2" charset="0"/>
            </a:endParaRPr>
          </a:p>
        </p:txBody>
      </p:sp>
      <p:sp>
        <p:nvSpPr>
          <p:cNvPr id="138245"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तेरे हुज़ूर में इस तरह आहोबुका करूंगा जैसे फरयाद किया करते हैं </a:t>
            </a:r>
            <a:endParaRPr lang="en-US" altLang="en-US" sz="2000" b="1">
              <a:solidFill>
                <a:srgbClr val="000066"/>
              </a:solidFill>
              <a:cs typeface="Mangal" panose="02040503050203030202" pitchFamily="18" charset="0"/>
            </a:endParaRPr>
          </a:p>
        </p:txBody>
      </p:sp>
      <p:sp>
        <p:nvSpPr>
          <p:cNvPr id="1382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lasrukhan-na ilayka surakhal-mus-tas-rikhin</a:t>
            </a:r>
          </a:p>
        </p:txBody>
      </p:sp>
      <p:sp>
        <p:nvSpPr>
          <p:cNvPr id="138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82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H~Z </a:t>
            </a:r>
            <a:r>
              <a:rPr lang="en-US" sz="3200" dirty="0" err="1">
                <a:solidFill>
                  <a:srgbClr val="000066"/>
                </a:solidFill>
                <a:latin typeface="LMG-Arun" pitchFamily="2" charset="0"/>
              </a:rPr>
              <a:t>OlZIFN</a:t>
            </a:r>
            <a:r>
              <a:rPr lang="en-US" sz="3200" dirty="0">
                <a:solidFill>
                  <a:srgbClr val="000066"/>
                </a:solidFill>
                <a:latin typeface="LMG-Arun" pitchFamily="2" charset="0"/>
              </a:rPr>
              <a:t> SZLX TFZL TZO H[JL ZLT[ SM. </a:t>
            </a:r>
            <a:r>
              <a:rPr lang="en-US" sz="3200" dirty="0" err="1">
                <a:solidFill>
                  <a:srgbClr val="000066"/>
                </a:solidFill>
                <a:latin typeface="LMG-Arun" pitchFamily="2" charset="0"/>
              </a:rPr>
              <a:t>OlZIFN</a:t>
            </a:r>
            <a:r>
              <a:rPr lang="en-US" sz="3200" dirty="0">
                <a:solidFill>
                  <a:srgbClr val="000066"/>
                </a:solidFill>
                <a:latin typeface="LMG-Arun" pitchFamily="2" charset="0"/>
              </a:rPr>
              <a:t> SZGFZ </a:t>
            </a:r>
            <a:r>
              <a:rPr lang="en-US" sz="3200" dirty="0" err="1">
                <a:solidFill>
                  <a:srgbClr val="000066"/>
                </a:solidFill>
                <a:latin typeface="LMG-Arun" pitchFamily="2" charset="0"/>
              </a:rPr>
              <a:t>OlZIFN</a:t>
            </a:r>
            <a:r>
              <a:rPr lang="en-US" sz="3200" dirty="0">
                <a:solidFill>
                  <a:srgbClr val="000066"/>
                </a:solidFill>
                <a:latin typeface="LMG-Arun" pitchFamily="2" charset="0"/>
              </a:rPr>
              <a:t> SZ[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وَلأَبْكِيَنَّ عَلَيْكَ بُكَاءَ الفَاقِدِينَ</a:t>
            </a:r>
            <a:endParaRPr lang="en-US" altLang="en-US" sz="6000" smtClean="0">
              <a:latin typeface="Attari_Quran" pitchFamily="2" charset="0"/>
              <a:cs typeface="Attari_Quran" pitchFamily="2" charset="0"/>
            </a:endParaRPr>
          </a:p>
        </p:txBody>
      </p:sp>
      <p:sp>
        <p:nvSpPr>
          <p:cNvPr id="139267"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I will weep to You with the weeping of the bereft;</a:t>
            </a:r>
            <a:endParaRPr lang="en-US" altLang="en-US" sz="2800" b="1" dirty="0" smtClean="0"/>
          </a:p>
        </p:txBody>
      </p:sp>
      <p:sp>
        <p:nvSpPr>
          <p:cNvPr id="139268"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تیرے فراق میں یوں گریہ کروں گا جیسے ناامید ہونے والے گریہ کرتے ہیں</a:t>
            </a:r>
            <a:endParaRPr lang="en-US" altLang="en-US" sz="4000" b="1" dirty="0">
              <a:solidFill>
                <a:srgbClr val="000066"/>
              </a:solidFill>
              <a:latin typeface="Alvi Nastaleeq" pitchFamily="2" charset="0"/>
              <a:cs typeface="Alvi Nastaleeq" pitchFamily="2" charset="0"/>
            </a:endParaRPr>
          </a:p>
        </p:txBody>
      </p:sp>
      <p:sp>
        <p:nvSpPr>
          <p:cNvPr id="139269"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रहमत के फ़िराक में इस तरह रोवूँगा जैसे बिछुड़ने वाले रोया करते हैं! </a:t>
            </a:r>
            <a:endParaRPr lang="en-US" altLang="en-US" sz="2000" b="1">
              <a:solidFill>
                <a:srgbClr val="000066"/>
              </a:solidFill>
              <a:cs typeface="Mangal" panose="02040503050203030202" pitchFamily="18" charset="0"/>
            </a:endParaRPr>
          </a:p>
        </p:txBody>
      </p:sp>
      <p:sp>
        <p:nvSpPr>
          <p:cNvPr id="1392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wa-la-ab-ki-yan-na `ailayka buka-al-faqidin</a:t>
            </a:r>
          </a:p>
        </p:txBody>
      </p:sp>
      <p:sp>
        <p:nvSpPr>
          <p:cNvPr id="1392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392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C]\]\ </a:t>
            </a:r>
            <a:r>
              <a:rPr lang="en-US" sz="3200" dirty="0" err="1">
                <a:solidFill>
                  <a:srgbClr val="000066"/>
                </a:solidFill>
                <a:latin typeface="LMG-Arun" pitchFamily="2" charset="0"/>
              </a:rPr>
              <a:t>lUIF</a:t>
            </a:r>
            <a:r>
              <a:rPr lang="en-US" sz="3200" dirty="0">
                <a:solidFill>
                  <a:srgbClr val="000066"/>
                </a:solidFill>
                <a:latin typeface="LMG-Arun" pitchFamily="2" charset="0"/>
              </a:rPr>
              <a:t>" SZLX TFZL TZO H[D S[ TFZL ZCDTYL N]Z YJFGF ;AAYL ZMJFI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وَلأُنَادِيَنَّكَ أَيْنَ كُنتَ يَا وَلِيَّ الْمُؤْمِنِينَ</a:t>
            </a:r>
            <a:endParaRPr lang="en-US" altLang="en-US" sz="6000" dirty="0" smtClean="0">
              <a:latin typeface="Attari_Quran" pitchFamily="2" charset="0"/>
              <a:cs typeface="Attari_Quran" pitchFamily="2" charset="0"/>
            </a:endParaRPr>
          </a:p>
        </p:txBody>
      </p:sp>
      <p:sp>
        <p:nvSpPr>
          <p:cNvPr id="14029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And I will call to You, Where art You, O Sponsor of the believers,</a:t>
            </a:r>
            <a:endParaRPr lang="en-US" altLang="en-US" sz="2800" b="1" smtClean="0"/>
          </a:p>
        </p:txBody>
      </p:sp>
      <p:sp>
        <p:nvSpPr>
          <p:cNvPr id="140292"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تجھے پکاروں گا کہاں ہے تواے مومنوں کے مددگار</a:t>
            </a:r>
            <a:endParaRPr lang="en-US" altLang="en-US" sz="4000" b="1" dirty="0">
              <a:solidFill>
                <a:srgbClr val="000066"/>
              </a:solidFill>
              <a:latin typeface="Alvi Nastaleeq" pitchFamily="2" charset="0"/>
              <a:cs typeface="Alvi Nastaleeq" pitchFamily="2" charset="0"/>
            </a:endParaRPr>
          </a:p>
        </p:txBody>
      </p:sp>
      <p:sp>
        <p:nvSpPr>
          <p:cNvPr id="14029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a:solidFill>
                  <a:srgbClr val="000066"/>
                </a:solidFill>
                <a:cs typeface="Mangal" panose="02040503050203030202" pitchFamily="18" charset="0"/>
              </a:rPr>
              <a:t>H</a:t>
            </a:r>
          </a:p>
        </p:txBody>
      </p:sp>
      <p:sp>
        <p:nvSpPr>
          <p:cNvPr id="1402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la-unadi-yan-naka ay-na kun-ta ya wali-yal-mu-minin</a:t>
            </a:r>
            <a:endParaRPr lang="en-US" altLang="en-US" b="1" i="1">
              <a:solidFill>
                <a:srgbClr val="000066"/>
              </a:solidFill>
            </a:endParaRPr>
          </a:p>
        </p:txBody>
      </p:sp>
      <p:sp>
        <p:nvSpPr>
          <p:cNvPr id="1402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02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292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C]\]\ H~Z 5MSFZLX TG[ S[ SIF\ K[ T] </a:t>
            </a:r>
            <a:r>
              <a:rPr lang="en-US" sz="3200" dirty="0" err="1">
                <a:solidFill>
                  <a:srgbClr val="000066"/>
                </a:solidFill>
                <a:latin typeface="LMG-Arun" pitchFamily="2" charset="0"/>
              </a:rPr>
              <a:t>ccVI</a:t>
            </a:r>
            <a:r>
              <a:rPr lang="en-US" sz="3200" dirty="0">
                <a:solidFill>
                  <a:srgbClr val="000066"/>
                </a:solidFill>
                <a:latin typeface="LMG-Arun" pitchFamily="2" charset="0"/>
              </a:rPr>
              <a:t> DMVDLGMGF </a:t>
            </a:r>
            <a:r>
              <a:rPr lang="en-US" sz="3200" dirty="0" err="1">
                <a:solidFill>
                  <a:srgbClr val="000066"/>
                </a:solidFill>
                <a:latin typeface="LMG-Arun" pitchFamily="2" charset="0"/>
              </a:rPr>
              <a:t>J,L</a:t>
            </a:r>
            <a:r>
              <a:rPr lang="en-US" sz="3200" dirty="0" err="1">
                <a:solidFill>
                  <a:srgbClr val="000066"/>
                </a:solidFill>
                <a:latin typeface="Lucida Bright" pitchFamily="18" charset="0"/>
              </a:rPr>
              <a:t>!</a:t>
            </a:r>
            <a:r>
              <a:rPr lang="en-US" sz="3200" dirty="0" err="1">
                <a:solidFill>
                  <a:srgbClr val="000066"/>
                </a:solidFill>
                <a:latin typeface="LMG-Arun" pitchFamily="2" charset="0"/>
              </a:rPr>
              <a:t>cc</a:t>
            </a:r>
            <a:r>
              <a:rPr lang="en-US" sz="3200" dirty="0">
                <a:solidFill>
                  <a:srgbClr val="000066"/>
                </a:solidFill>
                <a:latin typeface="LMG-Arun" pitchFamily="2"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غَايَةَ آمَاِل العَارِفِينَ</a:t>
            </a:r>
            <a:endParaRPr lang="en-US" altLang="en-US" sz="6000" smtClean="0">
              <a:latin typeface="Attari_Quran" pitchFamily="2" charset="0"/>
              <a:cs typeface="Attari_Quran" pitchFamily="2" charset="0"/>
            </a:endParaRPr>
          </a:p>
        </p:txBody>
      </p:sp>
      <p:sp>
        <p:nvSpPr>
          <p:cNvPr id="1413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Goal of the hopes of Your knowers,</a:t>
            </a:r>
            <a:endParaRPr lang="en-US" altLang="en-US" sz="2800" b="1" smtClean="0"/>
          </a:p>
        </p:txBody>
      </p:sp>
      <p:sp>
        <p:nvSpPr>
          <p:cNvPr id="141316"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عارفوں کی امیدوں کے مرکز</a:t>
            </a:r>
            <a:endParaRPr lang="en-US" altLang="en-US" sz="4000" b="1" dirty="0">
              <a:solidFill>
                <a:srgbClr val="000066"/>
              </a:solidFill>
              <a:latin typeface="Alvi Nastaleeq" pitchFamily="2" charset="0"/>
              <a:cs typeface="Alvi Nastaleeq" pitchFamily="2" charset="0"/>
            </a:endParaRPr>
          </a:p>
        </p:txBody>
      </p:sp>
      <p:sp>
        <p:nvSpPr>
          <p:cNvPr id="141317" name="Rectangle 11"/>
          <p:cNvSpPr>
            <a:spLocks noChangeArrowheads="1"/>
          </p:cNvSpPr>
          <p:nvPr/>
        </p:nvSpPr>
        <p:spPr bwMode="auto">
          <a:xfrm>
            <a:off x="228600" y="3505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आरिफों की उम्मीदगाह,</a:t>
            </a:r>
            <a:endParaRPr lang="en-US" altLang="en-US" sz="2000" b="1">
              <a:solidFill>
                <a:srgbClr val="000066"/>
              </a:solidFill>
              <a:cs typeface="Mangal" panose="02040503050203030202" pitchFamily="18" charset="0"/>
            </a:endParaRPr>
          </a:p>
        </p:txBody>
      </p:sp>
      <p:sp>
        <p:nvSpPr>
          <p:cNvPr id="1413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ghayata a-malil-`arifin</a:t>
            </a:r>
          </a:p>
        </p:txBody>
      </p:sp>
      <p:sp>
        <p:nvSpPr>
          <p:cNvPr id="1413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13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cVI</a:t>
            </a:r>
            <a:r>
              <a:rPr lang="en-US" sz="3200" dirty="0">
                <a:solidFill>
                  <a:srgbClr val="000066"/>
                </a:solidFill>
                <a:latin typeface="LMG-Arun" pitchFamily="2" charset="0"/>
              </a:rPr>
              <a:t> </a:t>
            </a:r>
            <a:r>
              <a:rPr lang="en-US" sz="3200" dirty="0" err="1">
                <a:solidFill>
                  <a:srgbClr val="000066"/>
                </a:solidFill>
                <a:latin typeface="LMG-Arun" pitchFamily="2" charset="0"/>
              </a:rPr>
              <a:t>VFZh</a:t>
            </a:r>
            <a:r>
              <a:rPr lang="en-US" sz="3200" dirty="0">
                <a:solidFill>
                  <a:srgbClr val="000066"/>
                </a:solidFill>
                <a:latin typeface="LMG-Arun" pitchFamily="2" charset="0"/>
              </a:rPr>
              <a:t>] AZ ,FJGFZ DVZ[OT </a:t>
            </a:r>
            <a:r>
              <a:rPr lang="en-US" sz="3200" dirty="0" err="1">
                <a:solidFill>
                  <a:srgbClr val="000066"/>
                </a:solidFill>
                <a:latin typeface="LMG-Arun" pitchFamily="2" charset="0"/>
              </a:rPr>
              <a:t>WZFJGFZGLc</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غِيَاثَ المُسْتَغِيثِينَ</a:t>
            </a:r>
            <a:endParaRPr lang="en-US" altLang="en-US" sz="6000" smtClean="0">
              <a:latin typeface="Attari_Quran" pitchFamily="2" charset="0"/>
              <a:cs typeface="Attari_Quran" pitchFamily="2" charset="0"/>
            </a:endParaRPr>
          </a:p>
        </p:txBody>
      </p:sp>
      <p:sp>
        <p:nvSpPr>
          <p:cNvPr id="1423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Aid of those who seek assistance,</a:t>
            </a:r>
            <a:endParaRPr lang="en-US" altLang="en-US" sz="2800" b="1" smtClean="0"/>
          </a:p>
        </p:txBody>
      </p:sp>
      <p:sp>
        <p:nvSpPr>
          <p:cNvPr id="142340"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 اے بیچاروں کی داد رسی کرنے والے</a:t>
            </a:r>
            <a:endParaRPr lang="en-US" altLang="en-US" sz="4000" b="1" dirty="0">
              <a:solidFill>
                <a:srgbClr val="000066"/>
              </a:solidFill>
              <a:latin typeface="Alvi Nastaleeq" pitchFamily="2" charset="0"/>
              <a:cs typeface="Alvi Nastaleeq" pitchFamily="2" charset="0"/>
            </a:endParaRPr>
          </a:p>
        </p:txBody>
      </p:sp>
      <p:sp>
        <p:nvSpPr>
          <p:cNvPr id="142341" name="Rectangle 11"/>
          <p:cNvSpPr>
            <a:spLocks noChangeArrowheads="1"/>
          </p:cNvSpPr>
          <p:nvPr/>
        </p:nvSpPr>
        <p:spPr bwMode="auto">
          <a:xfrm>
            <a:off x="228600" y="3505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फर्यादीयों  के फरयादरस, </a:t>
            </a:r>
            <a:endParaRPr lang="en-US" altLang="en-US" sz="2000" b="1">
              <a:solidFill>
                <a:srgbClr val="000066"/>
              </a:solidFill>
              <a:cs typeface="Mangal" panose="02040503050203030202" pitchFamily="18" charset="0"/>
            </a:endParaRPr>
          </a:p>
        </p:txBody>
      </p:sp>
      <p:sp>
        <p:nvSpPr>
          <p:cNvPr id="1423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ghiyathal-mus-taghithin</a:t>
            </a:r>
          </a:p>
        </p:txBody>
      </p:sp>
      <p:sp>
        <p:nvSpPr>
          <p:cNvPr id="1423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23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cVI</a:t>
            </a:r>
            <a:r>
              <a:rPr lang="en-US" sz="3200" dirty="0">
                <a:solidFill>
                  <a:srgbClr val="000066"/>
                </a:solidFill>
                <a:latin typeface="LMG-Arun" pitchFamily="2" charset="0"/>
              </a:rPr>
              <a:t> </a:t>
            </a:r>
            <a:r>
              <a:rPr lang="en-US" sz="3200" dirty="0" err="1">
                <a:solidFill>
                  <a:srgbClr val="000066"/>
                </a:solidFill>
                <a:latin typeface="LMG-Arun" pitchFamily="2" charset="0"/>
              </a:rPr>
              <a:t>OlZIFNLVMGL</a:t>
            </a:r>
            <a:r>
              <a:rPr lang="en-US" sz="3200" dirty="0">
                <a:solidFill>
                  <a:srgbClr val="000066"/>
                </a:solidFill>
                <a:latin typeface="LMG-Arun" pitchFamily="2" charset="0"/>
              </a:rPr>
              <a:t> </a:t>
            </a:r>
            <a:r>
              <a:rPr lang="en-US" sz="3200" dirty="0" err="1">
                <a:solidFill>
                  <a:srgbClr val="000066"/>
                </a:solidFill>
                <a:latin typeface="LMG-Arun" pitchFamily="2" charset="0"/>
              </a:rPr>
              <a:t>OlZIFNG</a:t>
            </a:r>
            <a:r>
              <a:rPr lang="en-US" sz="3200" dirty="0">
                <a:solidFill>
                  <a:srgbClr val="000066"/>
                </a:solidFill>
                <a:latin typeface="LMG-Arun" pitchFamily="2" charset="0"/>
              </a:rPr>
              <a:t>[ 5CM\</a:t>
            </a:r>
            <a:r>
              <a:rPr lang="en-US" sz="3200" dirty="0" err="1">
                <a:solidFill>
                  <a:srgbClr val="000066"/>
                </a:solidFill>
                <a:latin typeface="LMG-Arun" pitchFamily="2" charset="0"/>
              </a:rPr>
              <a:t>RGFZc</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حَبِيبَ قُلُوبِ الصَّادِقِينَ</a:t>
            </a:r>
            <a:endParaRPr lang="en-US" altLang="en-US" sz="6000" smtClean="0">
              <a:latin typeface="Attari_Quran" pitchFamily="2" charset="0"/>
              <a:cs typeface="Attari_Quran" pitchFamily="2" charset="0"/>
            </a:endParaRPr>
          </a:p>
        </p:txBody>
      </p:sp>
      <p:sp>
        <p:nvSpPr>
          <p:cNvPr id="1433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Friend of the hearts of the sincere</a:t>
            </a:r>
            <a:endParaRPr lang="en-US" altLang="en-US" sz="2800" b="1" smtClean="0"/>
          </a:p>
        </p:txBody>
      </p:sp>
      <p:sp>
        <p:nvSpPr>
          <p:cNvPr id="143364"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سچے لوگوں کے دوست اور</a:t>
            </a:r>
            <a:endParaRPr lang="en-US" altLang="en-US" sz="4000" b="1" dirty="0">
              <a:solidFill>
                <a:srgbClr val="000066"/>
              </a:solidFill>
              <a:latin typeface="Alvi Nastaleeq" pitchFamily="2" charset="0"/>
              <a:cs typeface="Alvi Nastaleeq" pitchFamily="2" charset="0"/>
            </a:endParaRPr>
          </a:p>
        </p:txBody>
      </p:sp>
      <p:sp>
        <p:nvSpPr>
          <p:cNvPr id="143365" name="Rectangle 11"/>
          <p:cNvSpPr>
            <a:spLocks noChangeArrowheads="1"/>
          </p:cNvSpPr>
          <p:nvPr/>
        </p:nvSpPr>
        <p:spPr bwMode="auto">
          <a:xfrm>
            <a:off x="228600" y="3505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सादिकों के दिलों के महबूब, </a:t>
            </a:r>
            <a:endParaRPr lang="en-US" altLang="en-US" sz="2000" b="1">
              <a:solidFill>
                <a:srgbClr val="000066"/>
              </a:solidFill>
              <a:cs typeface="Mangal" panose="02040503050203030202" pitchFamily="18" charset="0"/>
            </a:endParaRPr>
          </a:p>
        </p:txBody>
      </p:sp>
      <p:sp>
        <p:nvSpPr>
          <p:cNvPr id="1433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habiba qulubis-sadiqin</a:t>
            </a:r>
          </a:p>
        </p:txBody>
      </p:sp>
      <p:sp>
        <p:nvSpPr>
          <p:cNvPr id="143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33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700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cVI</a:t>
            </a:r>
            <a:r>
              <a:rPr lang="en-US" sz="3200" dirty="0">
                <a:solidFill>
                  <a:srgbClr val="000066"/>
                </a:solidFill>
                <a:latin typeface="LMG-Arun" pitchFamily="2" charset="0"/>
              </a:rPr>
              <a:t> ;FRF ,MSMGF </a:t>
            </a:r>
            <a:r>
              <a:rPr lang="en-US" sz="3200" dirty="0" err="1">
                <a:solidFill>
                  <a:srgbClr val="000066"/>
                </a:solidFill>
                <a:latin typeface="LMG-Arun" pitchFamily="2" charset="0"/>
              </a:rPr>
              <a:t>lN,MGM</a:t>
            </a:r>
            <a:r>
              <a:rPr lang="en-US" sz="3200" dirty="0">
                <a:solidFill>
                  <a:srgbClr val="000066"/>
                </a:solidFill>
                <a:latin typeface="LMG-Arun" pitchFamily="2" charset="0"/>
              </a:rPr>
              <a:t> </a:t>
            </a:r>
            <a:r>
              <a:rPr lang="en-US" sz="3200" dirty="0" err="1">
                <a:solidFill>
                  <a:srgbClr val="000066"/>
                </a:solidFill>
                <a:latin typeface="LMG-Arun" pitchFamily="2" charset="0"/>
              </a:rPr>
              <a:t>NM:Tc</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304800" y="228600"/>
            <a:ext cx="8610600" cy="1470025"/>
          </a:xfrm>
        </p:spPr>
        <p:txBody>
          <a:bodyPr/>
          <a:lstStyle/>
          <a:p>
            <a:pPr rtl="1" eaLnBrk="1" hangingPunct="1"/>
            <a:r>
              <a:rPr lang="ar-SA" altLang="en-US" sz="6000" dirty="0" smtClean="0">
                <a:latin typeface="Attari_Quran" pitchFamily="2" charset="0"/>
                <a:cs typeface="Attari_Quran" pitchFamily="2" charset="0"/>
              </a:rPr>
              <a:t>وَبِأَسْمَائِكَ الَّتِي مَلأَتْ أَرْكَانَ كُلِّ شَيْء</a:t>
            </a:r>
            <a:endParaRPr lang="en-US" altLang="en-US" sz="6000" dirty="0" smtClean="0">
              <a:latin typeface="Attari_Quran" pitchFamily="2" charset="0"/>
              <a:cs typeface="Attari_Quran" pitchFamily="2" charset="0"/>
            </a:endParaRPr>
          </a:p>
        </p:txBody>
      </p:sp>
      <p:sp>
        <p:nvSpPr>
          <p:cNvPr id="15363"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dirty="0" smtClean="0">
                <a:ea typeface="MS Mincho" panose="02020609040205080304" pitchFamily="49" charset="-128"/>
              </a:rPr>
              <a:t>And by Your Names, which have filled the foundations of all things;</a:t>
            </a:r>
            <a:endParaRPr lang="en-US" altLang="en-US" sz="2800" b="1" dirty="0" smtClean="0"/>
          </a:p>
        </p:txBody>
      </p:sp>
      <p:sp>
        <p:nvSpPr>
          <p:cNvPr id="15364" name="Rectangle 4"/>
          <p:cNvSpPr>
            <a:spLocks noChangeArrowheads="1"/>
          </p:cNvSpPr>
          <p:nvPr/>
        </p:nvSpPr>
        <p:spPr bwMode="auto">
          <a:xfrm>
            <a:off x="228600" y="2492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اورسوال کرتا ہوں تیرے ناموں کے ذریعے جنہوں نے ہر چیز کے اجزاء کو پر کر رکھا ہے</a:t>
            </a:r>
            <a:endParaRPr lang="en-US" altLang="en-US" sz="4000" b="1" dirty="0">
              <a:solidFill>
                <a:srgbClr val="000066"/>
              </a:solidFill>
              <a:latin typeface="Alvi Nastaleeq" pitchFamily="2" charset="0"/>
              <a:cs typeface="Alvi Nastaleeq" pitchFamily="2" charset="0"/>
            </a:endParaRPr>
          </a:p>
        </p:txBody>
      </p:sp>
      <p:sp>
        <p:nvSpPr>
          <p:cNvPr id="15365"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उन नामो का वासता जिन के असरात ज़र्रे ज़र्रे में तारी  व सारी हैं,</a:t>
            </a:r>
            <a:endParaRPr lang="en-US" altLang="en-US" sz="2000" b="1" dirty="0">
              <a:solidFill>
                <a:srgbClr val="000066"/>
              </a:solidFill>
              <a:cs typeface="Mangal" panose="02040503050203030202" pitchFamily="18" charset="0"/>
            </a:endParaRPr>
          </a:p>
        </p:txBody>
      </p:sp>
      <p:sp>
        <p:nvSpPr>
          <p:cNvPr id="153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bi-as-ma-ikal-lati malat ar-kana kul-li shay</a:t>
            </a:r>
          </a:p>
        </p:txBody>
      </p:sp>
      <p:sp>
        <p:nvSpPr>
          <p:cNvPr id="153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3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466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a:t>
            </a:r>
            <a:r>
              <a:rPr lang="en-US" sz="3200" dirty="0" err="1">
                <a:solidFill>
                  <a:srgbClr val="000066"/>
                </a:solidFill>
                <a:latin typeface="LMG-Arun" pitchFamily="2" charset="0"/>
              </a:rPr>
              <a:t>s;JF</a:t>
            </a:r>
            <a:r>
              <a:rPr lang="en-US" sz="3200" dirty="0">
                <a:solidFill>
                  <a:srgbClr val="000066"/>
                </a:solidFill>
                <a:latin typeface="LMG-Arun" pitchFamily="2" charset="0"/>
              </a:rPr>
              <a:t>, S~\ K]\]\f TFZF GFDMGF JF:TFYL </a:t>
            </a:r>
          </a:p>
          <a:p>
            <a:pPr algn="ctr" eaLnBrk="1" hangingPunct="1">
              <a:lnSpc>
                <a:spcPct val="80000"/>
              </a:lnSpc>
              <a:spcBef>
                <a:spcPct val="20000"/>
              </a:spcBef>
            </a:pPr>
            <a:r>
              <a:rPr lang="en-US" sz="3200" dirty="0">
                <a:solidFill>
                  <a:srgbClr val="000066"/>
                </a:solidFill>
                <a:latin typeface="LMG-Arun" pitchFamily="2" charset="0"/>
              </a:rPr>
              <a:t>H[6[ NZ[S RLHGF EFUMG[ EZL NLWF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وَيَا إِلَهَ العَالَمِينَ</a:t>
            </a:r>
            <a:endParaRPr lang="en-US" altLang="en-US" sz="6000" smtClean="0">
              <a:latin typeface="Attari_Quran" pitchFamily="2" charset="0"/>
              <a:cs typeface="Attari_Quran" pitchFamily="2" charset="0"/>
            </a:endParaRPr>
          </a:p>
        </p:txBody>
      </p:sp>
      <p:sp>
        <p:nvSpPr>
          <p:cNvPr id="1443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 God of all the world's inhabitants!</a:t>
            </a:r>
            <a:endParaRPr lang="en-US" altLang="en-US" sz="2800" b="1" smtClean="0"/>
          </a:p>
        </p:txBody>
      </p:sp>
      <p:sp>
        <p:nvSpPr>
          <p:cNvPr id="144388"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عالمین کے معبود </a:t>
            </a:r>
            <a:endParaRPr lang="en-US" altLang="en-US" sz="4000" b="1" dirty="0">
              <a:solidFill>
                <a:srgbClr val="000066"/>
              </a:solidFill>
              <a:latin typeface="Alvi Nastaleeq" pitchFamily="2" charset="0"/>
              <a:cs typeface="Alvi Nastaleeq" pitchFamily="2" charset="0"/>
            </a:endParaRPr>
          </a:p>
        </p:txBody>
      </p:sp>
      <p:sp>
        <p:nvSpPr>
          <p:cNvPr id="144389" name="Rectangle 11"/>
          <p:cNvSpPr>
            <a:spLocks noChangeArrowheads="1"/>
          </p:cNvSpPr>
          <p:nvPr/>
        </p:nvSpPr>
        <p:spPr bwMode="auto">
          <a:xfrm>
            <a:off x="228600" y="3559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इलाहिल आलमीन, </a:t>
            </a:r>
            <a:endParaRPr lang="en-US" altLang="en-US" sz="2000" b="1">
              <a:solidFill>
                <a:srgbClr val="000066"/>
              </a:solidFill>
              <a:cs typeface="Mangal" panose="02040503050203030202" pitchFamily="18" charset="0"/>
            </a:endParaRPr>
          </a:p>
        </p:txBody>
      </p:sp>
      <p:sp>
        <p:nvSpPr>
          <p:cNvPr id="1443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ya ilhal-`alamin</a:t>
            </a:r>
          </a:p>
        </p:txBody>
      </p:sp>
      <p:sp>
        <p:nvSpPr>
          <p:cNvPr id="144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43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cVG</a:t>
            </a:r>
            <a:r>
              <a:rPr lang="en-US" sz="3200" dirty="0">
                <a:solidFill>
                  <a:srgbClr val="000066"/>
                </a:solidFill>
                <a:latin typeface="LMG-Arun" pitchFamily="2" charset="0"/>
              </a:rPr>
              <a:t>[ VI TDFD N]</a:t>
            </a:r>
            <a:r>
              <a:rPr lang="en-US" sz="3200" dirty="0" err="1">
                <a:solidFill>
                  <a:srgbClr val="000066"/>
                </a:solidFill>
                <a:latin typeface="LMG-Arun" pitchFamily="2" charset="0"/>
              </a:rPr>
              <a:t>lGIFVMGF</a:t>
            </a:r>
            <a:r>
              <a:rPr lang="en-US" sz="3200" dirty="0">
                <a:solidFill>
                  <a:srgbClr val="000066"/>
                </a:solidFill>
                <a:latin typeface="LMG-Arun" pitchFamily="2" charset="0"/>
              </a:rPr>
              <a:t> DVA]</a:t>
            </a:r>
            <a:r>
              <a:rPr lang="en-US" sz="3200" dirty="0" err="1">
                <a:solidFill>
                  <a:srgbClr val="000066"/>
                </a:solidFill>
                <a:latin typeface="LMG-Arun" pitchFamily="2" charset="0"/>
              </a:rPr>
              <a:t>Nc</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304800" y="457200"/>
            <a:ext cx="8610600" cy="1470025"/>
          </a:xfrm>
        </p:spPr>
        <p:txBody>
          <a:bodyPr/>
          <a:lstStyle/>
          <a:p>
            <a:pPr rtl="1" eaLnBrk="1" hangingPunct="1"/>
            <a:r>
              <a:rPr lang="ar-SA" altLang="en-US" sz="6000" dirty="0" smtClean="0">
                <a:latin typeface="Attari_Quran" pitchFamily="2" charset="0"/>
                <a:cs typeface="Attari_Quran" pitchFamily="2" charset="0"/>
              </a:rPr>
              <a:t>أَفَتُرَاكَ، سُبْحَانَكَ يَا إِلَهِي وَبِحَمْدِكَ، تَسْمَعُ فِيهَا صَوْتَ عَبْد مُّسْلِم</a:t>
            </a:r>
            <a:endParaRPr lang="en-US" altLang="en-US" sz="6000" dirty="0" smtClean="0">
              <a:latin typeface="Attari_Quran" pitchFamily="2" charset="0"/>
              <a:cs typeface="Attari_Quran" pitchFamily="2" charset="0"/>
            </a:endParaRPr>
          </a:p>
        </p:txBody>
      </p:sp>
      <p:sp>
        <p:nvSpPr>
          <p:cNvPr id="145411" name="Rectangle 3"/>
          <p:cNvSpPr>
            <a:spLocks noGrp="1" noChangeArrowheads="1"/>
          </p:cNvSpPr>
          <p:nvPr>
            <p:ph type="subTitle" idx="1"/>
          </p:nvPr>
        </p:nvSpPr>
        <p:spPr>
          <a:xfrm>
            <a:off x="76200" y="2057400"/>
            <a:ext cx="8964613" cy="1219200"/>
          </a:xfrm>
        </p:spPr>
        <p:txBody>
          <a:bodyPr/>
          <a:lstStyle/>
          <a:p>
            <a:pPr marL="342900" indent="-342900" eaLnBrk="1" hangingPunct="1"/>
            <a:r>
              <a:rPr lang="en-US" altLang="en-US" sz="2400" b="1" dirty="0" smtClean="0">
                <a:ea typeface="MS Mincho" panose="02020609040205080304" pitchFamily="49" charset="-128"/>
              </a:rPr>
              <a:t>Canst You see Yourself — Glory be to You My God, and </a:t>
            </a:r>
            <a:r>
              <a:rPr lang="en-US" altLang="en-US" sz="2400" b="1" dirty="0" err="1" smtClean="0">
                <a:ea typeface="MS Mincho" panose="02020609040205080304" pitchFamily="49" charset="-128"/>
              </a:rPr>
              <a:t>Thine</a:t>
            </a:r>
            <a:r>
              <a:rPr lang="en-US" altLang="en-US" sz="2400" b="1" dirty="0" smtClean="0">
                <a:ea typeface="MS Mincho" panose="02020609040205080304" pitchFamily="49" charset="-128"/>
              </a:rPr>
              <a:t> is the praised — hearing within the Fire the voice of a slave surrendered to You,</a:t>
            </a:r>
            <a:endParaRPr lang="en-US" altLang="en-US" sz="2800" b="1" dirty="0" smtClean="0"/>
          </a:p>
        </p:txBody>
      </p:sp>
      <p:sp>
        <p:nvSpPr>
          <p:cNvPr id="145412"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000" b="1" dirty="0">
                <a:solidFill>
                  <a:srgbClr val="000066"/>
                </a:solidFill>
                <a:latin typeface="Alvi Nastaleeq" pitchFamily="2" charset="0"/>
                <a:cs typeface="Alvi Nastaleeq" pitchFamily="2" charset="0"/>
              </a:rPr>
              <a:t>کیا میں تجھے دیکھتا ہوں تو پاک ہے اس سے اے میرے اللہ اپنی حمد کے ساتھ کہ تو وہاں سے بندہ مسلم کی آواز سن رہا ہے</a:t>
            </a:r>
            <a:endParaRPr lang="en-US" altLang="en-US" sz="3000" b="1" dirty="0">
              <a:solidFill>
                <a:srgbClr val="000066"/>
              </a:solidFill>
              <a:latin typeface="Alvi Nastaleeq" pitchFamily="2" charset="0"/>
              <a:cs typeface="Alvi Nastaleeq" pitchFamily="2" charset="0"/>
            </a:endParaRPr>
          </a:p>
        </p:txBody>
      </p:sp>
      <p:sp>
        <p:nvSpPr>
          <p:cNvPr id="145413"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ज़ात पाक है, ऐ मेरे माबूद, मै तेरी हम्द करता हूँ! मैं  हैरान हूँ की यह क्योंकर होगा की तू इस आग में से एक मुस्लिम की आवाज़ सुने </a:t>
            </a:r>
            <a:endParaRPr lang="en-US" altLang="en-US" sz="2000" b="1">
              <a:solidFill>
                <a:srgbClr val="000066"/>
              </a:solidFill>
              <a:cs typeface="Mangal" panose="02040503050203030202" pitchFamily="18" charset="0"/>
            </a:endParaRPr>
          </a:p>
        </p:txBody>
      </p:sp>
      <p:sp>
        <p:nvSpPr>
          <p:cNvPr id="145414" name="Rectangle 12"/>
          <p:cNvSpPr>
            <a:spLocks noChangeArrowheads="1"/>
          </p:cNvSpPr>
          <p:nvPr/>
        </p:nvSpPr>
        <p:spPr bwMode="auto">
          <a:xfrm>
            <a:off x="152400" y="61722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afaturaka sub-hanaka ya ilahi wa biham-dika tas-mau' fiha saw-ta `ab-dim-mus-limin</a:t>
            </a:r>
          </a:p>
        </p:txBody>
      </p:sp>
      <p:sp>
        <p:nvSpPr>
          <p:cNvPr id="145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54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b="1" dirty="0">
                <a:solidFill>
                  <a:srgbClr val="000066"/>
                </a:solidFill>
                <a:latin typeface="LMG-Arun" pitchFamily="2" charset="0"/>
                <a:ea typeface="MS Mincho" pitchFamily="49" charset="-128"/>
              </a:rPr>
              <a:t>TFZL </a:t>
            </a:r>
            <a:r>
              <a:rPr lang="en-US" sz="3200" b="1" dirty="0" err="1">
                <a:solidFill>
                  <a:srgbClr val="000066"/>
                </a:solidFill>
                <a:latin typeface="LMG-Arun" pitchFamily="2" charset="0"/>
                <a:ea typeface="MS Mincho" pitchFamily="49" charset="-128"/>
              </a:rPr>
              <a:t>hFT</a:t>
            </a:r>
            <a:r>
              <a:rPr lang="en-US" sz="3200" b="1" dirty="0">
                <a:solidFill>
                  <a:srgbClr val="000066"/>
                </a:solidFill>
                <a:latin typeface="LMG-Arun" pitchFamily="2" charset="0"/>
                <a:ea typeface="MS Mincho" pitchFamily="49" charset="-128"/>
              </a:rPr>
              <a:t> 5FS K[ VI V&lt;,FC </a:t>
            </a:r>
            <a:r>
              <a:rPr lang="en-US" sz="3200" b="1" dirty="0">
                <a:solidFill>
                  <a:srgbClr val="000066"/>
                </a:solidFill>
                <a:latin typeface="Lucida Bright" pitchFamily="18" charset="0"/>
              </a:rPr>
              <a:t>! </a:t>
            </a:r>
            <a:r>
              <a:rPr lang="en-US" sz="3200" b="1" dirty="0">
                <a:solidFill>
                  <a:srgbClr val="000066"/>
                </a:solidFill>
                <a:latin typeface="LMG-Arun" pitchFamily="2" charset="0"/>
                <a:ea typeface="MS Mincho" pitchFamily="49" charset="-128"/>
              </a:rPr>
              <a:t>¦ VG[ JBF6 OST TFZF DF8[ </a:t>
            </a:r>
            <a:r>
              <a:rPr lang="en-US" sz="3200" b="1" dirty="0" smtClean="0">
                <a:solidFill>
                  <a:srgbClr val="000066"/>
                </a:solidFill>
                <a:latin typeface="LMG-Arun" pitchFamily="2" charset="0"/>
                <a:ea typeface="MS Mincho" pitchFamily="49" charset="-128"/>
              </a:rPr>
              <a:t>K[ </a:t>
            </a:r>
            <a:r>
              <a:rPr lang="pt-BR" sz="3200" b="1" dirty="0" smtClean="0">
                <a:solidFill>
                  <a:srgbClr val="000066"/>
                </a:solidFill>
                <a:latin typeface="LMG-Arun" pitchFamily="2" charset="0"/>
              </a:rPr>
              <a:t>VG</a:t>
            </a:r>
            <a:r>
              <a:rPr lang="pt-BR" sz="3200" b="1" dirty="0">
                <a:solidFill>
                  <a:srgbClr val="000066"/>
                </a:solidFill>
                <a:latin typeface="LMG-Arun" pitchFamily="2" charset="0"/>
              </a:rPr>
              <a:t>[ ;F\E/ T] D];,DFG A\NFGL </a:t>
            </a:r>
            <a:r>
              <a:rPr lang="pt-BR" sz="3200" b="1" dirty="0" smtClean="0">
                <a:solidFill>
                  <a:srgbClr val="000066"/>
                </a:solidFill>
                <a:latin typeface="LMG-Arun" pitchFamily="2" charset="0"/>
              </a:rPr>
              <a:t>VJFh</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سُجِنَ فِيهَا بِمُخَالَفَتِهِ</a:t>
            </a:r>
            <a:endParaRPr lang="en-US" altLang="en-US" sz="6000" smtClean="0">
              <a:latin typeface="Attari_Quran" pitchFamily="2" charset="0"/>
              <a:cs typeface="Attari_Quran" pitchFamily="2" charset="0"/>
            </a:endParaRPr>
          </a:p>
        </p:txBody>
      </p:sp>
      <p:sp>
        <p:nvSpPr>
          <p:cNvPr id="1464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Imprisoned there because of his violations,</a:t>
            </a:r>
            <a:endParaRPr lang="en-US" altLang="en-US" sz="2800" b="1" smtClean="0"/>
          </a:p>
        </p:txBody>
      </p:sp>
      <p:sp>
        <p:nvSpPr>
          <p:cNvPr id="146436"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جو بوجہ نافرمانی دوزخ میں ہے اپنی برائی کے باعث </a:t>
            </a:r>
            <a:endParaRPr lang="en-US" altLang="en-US" sz="4000" b="1" dirty="0">
              <a:solidFill>
                <a:srgbClr val="000066"/>
              </a:solidFill>
              <a:latin typeface="Alvi Nastaleeq" pitchFamily="2" charset="0"/>
              <a:cs typeface="Alvi Nastaleeq" pitchFamily="2" charset="0"/>
            </a:endParaRPr>
          </a:p>
        </p:txBody>
      </p:sp>
      <p:sp>
        <p:nvSpPr>
          <p:cNvPr id="146437"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अपनी नाफ़रमानी की पादाश में इस के अंदर क़ैद कर दिया गया हो, </a:t>
            </a:r>
            <a:endParaRPr lang="en-US" altLang="en-US" sz="2000" b="1">
              <a:solidFill>
                <a:srgbClr val="000066"/>
              </a:solidFill>
              <a:cs typeface="Mangal" panose="02040503050203030202" pitchFamily="18" charset="0"/>
            </a:endParaRPr>
          </a:p>
        </p:txBody>
      </p:sp>
      <p:sp>
        <p:nvSpPr>
          <p:cNvPr id="1464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sujina fiha bi-mukhalafatih</a:t>
            </a:r>
          </a:p>
        </p:txBody>
      </p:sp>
      <p:sp>
        <p:nvSpPr>
          <p:cNvPr id="1464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64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S{N SZF. UIM K[ </a:t>
            </a:r>
            <a:r>
              <a:rPr lang="en-US" sz="3200" dirty="0" err="1">
                <a:solidFill>
                  <a:srgbClr val="000066"/>
                </a:solidFill>
                <a:latin typeface="LMG-Arun" pitchFamily="2" charset="0"/>
              </a:rPr>
              <a:t>HCgGDDF</a:t>
            </a:r>
            <a:r>
              <a:rPr lang="en-US" sz="3200" dirty="0">
                <a:solidFill>
                  <a:srgbClr val="000066"/>
                </a:solidFill>
                <a:latin typeface="LMG-Arun" pitchFamily="2" charset="0"/>
              </a:rPr>
              <a:t>\ TFZL D]BF,[OTGF ;AAYL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وَذَاقَ طَعْمَ عَذَابِهَا بِمَعْصِيَتِهِ</a:t>
            </a:r>
            <a:endParaRPr lang="en-US" altLang="en-US" sz="6000" smtClean="0">
              <a:latin typeface="Attari_Quran" pitchFamily="2" charset="0"/>
              <a:cs typeface="Attari_Quran" pitchFamily="2" charset="0"/>
            </a:endParaRPr>
          </a:p>
        </p:txBody>
      </p:sp>
      <p:sp>
        <p:nvSpPr>
          <p:cNvPr id="147459"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Tasting the </a:t>
            </a:r>
            <a:r>
              <a:rPr lang="en-US" altLang="en-US" sz="2800" b="1" dirty="0" err="1" smtClean="0">
                <a:ea typeface="MS Mincho" panose="02020609040205080304" pitchFamily="49" charset="-128"/>
              </a:rPr>
              <a:t>favour</a:t>
            </a:r>
            <a:r>
              <a:rPr lang="en-US" altLang="en-US" sz="2800" b="1" dirty="0" smtClean="0">
                <a:ea typeface="MS Mincho" panose="02020609040205080304" pitchFamily="49" charset="-128"/>
              </a:rPr>
              <a:t> of its torment because of his disobedience,</a:t>
            </a:r>
            <a:endParaRPr lang="en-US" altLang="en-US" sz="2800" b="1" dirty="0" smtClean="0"/>
          </a:p>
        </p:txBody>
      </p:sp>
      <p:sp>
        <p:nvSpPr>
          <p:cNvPr id="147460"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عذاب کا ذائقہ چکھ رہا ہے اور اپنے جرم گناہ پر</a:t>
            </a:r>
            <a:endParaRPr lang="en-US" altLang="en-US" sz="4000" b="1">
              <a:solidFill>
                <a:srgbClr val="000066"/>
              </a:solidFill>
              <a:latin typeface="Alvi Nastaleeq" pitchFamily="2" charset="0"/>
              <a:cs typeface="Alvi Nastaleeq" pitchFamily="2" charset="0"/>
            </a:endParaRPr>
          </a:p>
        </p:txBody>
      </p:sp>
      <p:sp>
        <p:nvSpPr>
          <p:cNvPr id="147461"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अपनी मुसीबत की सजा में इस अज़ाब में गिरफ्तार हो </a:t>
            </a:r>
            <a:endParaRPr lang="en-US" altLang="en-US" sz="2000" b="1">
              <a:solidFill>
                <a:srgbClr val="000066"/>
              </a:solidFill>
              <a:cs typeface="Mangal" panose="02040503050203030202" pitchFamily="18" charset="0"/>
            </a:endParaRPr>
          </a:p>
        </p:txBody>
      </p:sp>
      <p:sp>
        <p:nvSpPr>
          <p:cNvPr id="1474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dhaqa ta`ma `adhabiha bi-ma`si-yatih</a:t>
            </a:r>
            <a:endParaRPr lang="en-US" altLang="en-US" b="1" i="1">
              <a:solidFill>
                <a:srgbClr val="000066"/>
              </a:solidFill>
            </a:endParaRPr>
          </a:p>
        </p:txBody>
      </p:sp>
      <p:sp>
        <p:nvSpPr>
          <p:cNvPr id="147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74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a:t>
            </a:r>
            <a:r>
              <a:rPr lang="en-US" sz="3200" dirty="0" err="1">
                <a:solidFill>
                  <a:srgbClr val="000066"/>
                </a:solidFill>
                <a:latin typeface="LMG-Arun" pitchFamily="2" charset="0"/>
              </a:rPr>
              <a:t>VhFAGL</a:t>
            </a:r>
            <a:r>
              <a:rPr lang="en-US" sz="3200" dirty="0">
                <a:solidFill>
                  <a:srgbClr val="000066"/>
                </a:solidFill>
                <a:latin typeface="LMG-Arun" pitchFamily="2" charset="0"/>
              </a:rPr>
              <a:t> DHF RFB[ </a:t>
            </a:r>
            <a:r>
              <a:rPr lang="en-US" sz="3200" dirty="0" err="1">
                <a:solidFill>
                  <a:srgbClr val="000066"/>
                </a:solidFill>
                <a:latin typeface="LMG-Arun" pitchFamily="2" charset="0"/>
              </a:rPr>
              <a:t>HCgGDDF</a:t>
            </a:r>
            <a:r>
              <a:rPr lang="en-US" sz="3200" dirty="0">
                <a:solidFill>
                  <a:srgbClr val="000066"/>
                </a:solidFill>
                <a:latin typeface="LMG-Arun" pitchFamily="2" charset="0"/>
              </a:rPr>
              <a:t>\ U]GFCMGF ;AAYL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وَحُبِسَ بَيْنَ أَطْبَاقِهَا بِجُرْمِهِ وَجَرِيرَتِهِ</a:t>
            </a:r>
            <a:endParaRPr lang="en-US" altLang="en-US" sz="6000" smtClean="0">
              <a:latin typeface="Attari_Quran" pitchFamily="2" charset="0"/>
              <a:cs typeface="Attari_Quran" pitchFamily="2" charset="0"/>
            </a:endParaRPr>
          </a:p>
        </p:txBody>
      </p:sp>
      <p:sp>
        <p:nvSpPr>
          <p:cNvPr id="1484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confined within its levels because of his sin and crime,</a:t>
            </a:r>
            <a:endParaRPr lang="en-US" altLang="en-US" sz="2800" b="1" smtClean="0"/>
          </a:p>
        </p:txBody>
      </p:sp>
      <p:sp>
        <p:nvSpPr>
          <p:cNvPr id="148484"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جہنم کے طبقوں کے بیچوں بیچ بند ہے</a:t>
            </a:r>
            <a:endParaRPr lang="en-US" altLang="en-US" sz="4000" b="1" dirty="0">
              <a:solidFill>
                <a:srgbClr val="000066"/>
              </a:solidFill>
              <a:latin typeface="Alvi Nastaleeq" pitchFamily="2" charset="0"/>
              <a:cs typeface="Alvi Nastaleeq" pitchFamily="2" charset="0"/>
            </a:endParaRPr>
          </a:p>
        </p:txBody>
      </p:sp>
      <p:sp>
        <p:nvSpPr>
          <p:cNvPr id="148485"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जुर्मो खता के बदले में जहन्नुम के तबकात में बंद कर दिया गया हो </a:t>
            </a:r>
            <a:endParaRPr lang="en-US" altLang="en-US" sz="2000" b="1">
              <a:solidFill>
                <a:srgbClr val="000066"/>
              </a:solidFill>
              <a:cs typeface="Mangal" panose="02040503050203030202" pitchFamily="18" charset="0"/>
            </a:endParaRPr>
          </a:p>
        </p:txBody>
      </p:sp>
      <p:sp>
        <p:nvSpPr>
          <p:cNvPr id="1484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hubisa bayna at-baqiha bijur-mih wa jariratih</a:t>
            </a:r>
          </a:p>
        </p:txBody>
      </p:sp>
      <p:sp>
        <p:nvSpPr>
          <p:cNvPr id="148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84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784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T[G[ S{N SZ[,[, CMI </a:t>
            </a:r>
            <a:r>
              <a:rPr lang="en-US" sz="3200" dirty="0" err="1">
                <a:solidFill>
                  <a:srgbClr val="000066"/>
                </a:solidFill>
                <a:latin typeface="LMG-Arun" pitchFamily="2" charset="0"/>
              </a:rPr>
              <a:t>HCgGDDF</a:t>
            </a:r>
            <a:r>
              <a:rPr lang="en-US" sz="3200" dirty="0">
                <a:solidFill>
                  <a:srgbClr val="000066"/>
                </a:solidFill>
                <a:latin typeface="LMG-Arun" pitchFamily="2" charset="0"/>
              </a:rPr>
              <a:t>\ T[GF U]GFCGF VG[ .AFNTGL SFC[,LGF ;AAYL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وَهُوَ يَضِجُّ إلَيْكَ ضَجِيجَ مُؤَمِّل لِّرَحْمَتِكَ</a:t>
            </a:r>
            <a:endParaRPr lang="en-US" altLang="en-US" sz="6000" smtClean="0">
              <a:latin typeface="Attari_Quran" pitchFamily="2" charset="0"/>
              <a:cs typeface="Attari_Quran" pitchFamily="2" charset="0"/>
            </a:endParaRPr>
          </a:p>
        </p:txBody>
      </p:sp>
      <p:sp>
        <p:nvSpPr>
          <p:cNvPr id="149507"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While he laments to You with the lament of one hopeful for Your mercy,</a:t>
            </a:r>
            <a:endParaRPr lang="en-US" altLang="en-US" sz="2800" b="1" dirty="0" smtClean="0"/>
          </a:p>
        </p:txBody>
      </p:sp>
      <p:sp>
        <p:nvSpPr>
          <p:cNvPr id="149508"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سامنے گریہ کر رہا ہے تیری رحمت کے امیدوار کی طرح</a:t>
            </a:r>
            <a:endParaRPr lang="en-US" altLang="en-US" sz="4000" b="1">
              <a:solidFill>
                <a:srgbClr val="000066"/>
              </a:solidFill>
              <a:latin typeface="Alvi Nastaleeq" pitchFamily="2" charset="0"/>
              <a:cs typeface="Alvi Nastaleeq" pitchFamily="2" charset="0"/>
            </a:endParaRPr>
          </a:p>
        </p:txBody>
      </p:sp>
      <p:sp>
        <p:nvSpPr>
          <p:cNvPr id="14950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मगर वोह तेरी रहमत के उम्मीदवार  की तरह तेरे हुज़ूर में फरयाद करता हो, </a:t>
            </a:r>
            <a:endParaRPr lang="en-US" altLang="en-US" sz="2000" b="1">
              <a:solidFill>
                <a:srgbClr val="000066"/>
              </a:solidFill>
              <a:cs typeface="Mangal" panose="02040503050203030202" pitchFamily="18" charset="0"/>
            </a:endParaRPr>
          </a:p>
        </p:txBody>
      </p:sp>
      <p:sp>
        <p:nvSpPr>
          <p:cNvPr id="1495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huwa yadij-ju ilayka dajija muammilil-lirah-mat-k</a:t>
            </a:r>
          </a:p>
        </p:txBody>
      </p:sp>
      <p:sp>
        <p:nvSpPr>
          <p:cNvPr id="149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495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T[ 5MSFZTM CMI TFZL TZO TFZL DC[ZAFGL VG[ ZCDTGF </a:t>
            </a:r>
            <a:r>
              <a:rPr lang="en-US" sz="3200" dirty="0" err="1">
                <a:solidFill>
                  <a:srgbClr val="000066"/>
                </a:solidFill>
                <a:latin typeface="LMG-Arun" pitchFamily="2" charset="0"/>
              </a:rPr>
              <a:t>pdDLNJFZ</a:t>
            </a:r>
            <a:r>
              <a:rPr lang="en-US" sz="3200" dirty="0">
                <a:solidFill>
                  <a:srgbClr val="000066"/>
                </a:solidFill>
                <a:latin typeface="LMG-Arun" pitchFamily="2" charset="0"/>
              </a:rPr>
              <a:t> DFOS</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وَيُنَادِيكَ بِلِسَانِ أَهْلِ تَوْحِيدِكَ</a:t>
            </a:r>
            <a:endParaRPr lang="en-US" altLang="en-US" sz="6000" smtClean="0">
              <a:latin typeface="Attari_Quran" pitchFamily="2" charset="0"/>
              <a:cs typeface="Attari_Quran" pitchFamily="2" charset="0"/>
            </a:endParaRPr>
          </a:p>
        </p:txBody>
      </p:sp>
      <p:sp>
        <p:nvSpPr>
          <p:cNvPr id="150531"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And calls to You with the tongue of those who profess Your Unity</a:t>
            </a:r>
            <a:endParaRPr lang="en-US" altLang="en-US" sz="2800" b="1" dirty="0" smtClean="0"/>
          </a:p>
        </p:txBody>
      </p:sp>
      <p:sp>
        <p:nvSpPr>
          <p:cNvPr id="150532"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اہل توحید کی زبان میں تجھے پکار رہا ہے</a:t>
            </a:r>
            <a:endParaRPr lang="en-US" altLang="en-US" sz="4000" b="1">
              <a:solidFill>
                <a:srgbClr val="000066"/>
              </a:solidFill>
              <a:latin typeface="Alvi Nastaleeq" pitchFamily="2" charset="0"/>
              <a:cs typeface="Alvi Nastaleeq" pitchFamily="2" charset="0"/>
            </a:endParaRPr>
          </a:p>
        </p:txBody>
      </p:sp>
      <p:sp>
        <p:nvSpPr>
          <p:cNvPr id="150533"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तौहीद को मानने वालों की सी जुबान से तुझे पुकारता हो </a:t>
            </a:r>
            <a:endParaRPr lang="en-US" altLang="en-US" sz="2000" b="1">
              <a:solidFill>
                <a:srgbClr val="000066"/>
              </a:solidFill>
              <a:cs typeface="Mangal" panose="02040503050203030202" pitchFamily="18" charset="0"/>
            </a:endParaRPr>
          </a:p>
        </p:txBody>
      </p:sp>
      <p:sp>
        <p:nvSpPr>
          <p:cNvPr id="1505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yunadika bi-lisani ahli taw-hidik</a:t>
            </a:r>
          </a:p>
        </p:txBody>
      </p:sp>
      <p:sp>
        <p:nvSpPr>
          <p:cNvPr id="150535" name="Text Box 13"/>
          <p:cNvSpPr txBox="1">
            <a:spLocks noChangeArrowheads="1"/>
          </p:cNvSpPr>
          <p:nvPr/>
        </p:nvSpPr>
        <p:spPr bwMode="auto">
          <a:xfrm>
            <a:off x="0" y="-3175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05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TG[ 5MSFZ[ K[ TJCLNDF\ DFGGFZF DFOS</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وَيَتَوَسَّلُ إلَيْكَ بِرُبُوبِيَّتِكَ</a:t>
            </a:r>
            <a:endParaRPr lang="en-US" altLang="en-US" sz="6000" smtClean="0">
              <a:latin typeface="Attari_Quran" pitchFamily="2" charset="0"/>
              <a:cs typeface="Attari_Quran" pitchFamily="2" charset="0"/>
            </a:endParaRPr>
          </a:p>
        </p:txBody>
      </p:sp>
      <p:sp>
        <p:nvSpPr>
          <p:cNvPr id="1515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entreats You by Your lordship!</a:t>
            </a:r>
            <a:endParaRPr lang="en-US" altLang="en-US" sz="2800" b="1" smtClean="0"/>
          </a:p>
        </p:txBody>
      </p:sp>
      <p:sp>
        <p:nvSpPr>
          <p:cNvPr id="151556"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تیرے حضور تیری ربوبیت کو وسیلہ بنا رہا ہے</a:t>
            </a:r>
            <a:endParaRPr lang="en-US" altLang="en-US" sz="4000" b="1" dirty="0">
              <a:solidFill>
                <a:srgbClr val="000066"/>
              </a:solidFill>
              <a:latin typeface="Alvi Nastaleeq" pitchFamily="2" charset="0"/>
              <a:cs typeface="Alvi Nastaleeq" pitchFamily="2" charset="0"/>
            </a:endParaRPr>
          </a:p>
        </p:txBody>
      </p:sp>
      <p:sp>
        <p:nvSpPr>
          <p:cNvPr id="151557"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जनाब में तेरी रबूबियत का वास्ता देता हो! </a:t>
            </a:r>
            <a:endParaRPr lang="en-US" altLang="en-US" sz="2000" b="1">
              <a:solidFill>
                <a:srgbClr val="000066"/>
              </a:solidFill>
              <a:cs typeface="Mangal" panose="02040503050203030202" pitchFamily="18" charset="0"/>
            </a:endParaRPr>
          </a:p>
        </p:txBody>
      </p:sp>
      <p:sp>
        <p:nvSpPr>
          <p:cNvPr id="1515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yatawas-salu ilayka bi-rububi-yatik</a:t>
            </a:r>
          </a:p>
        </p:txBody>
      </p:sp>
      <p:sp>
        <p:nvSpPr>
          <p:cNvPr id="151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15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TZO TFZL 5ZJZNLUFZLGM J;L,M AGFJ[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مَوْلاي فَكَيْفَ يَبقَى فِي الْعَذَابِ وَهُوَ يَرْجُو مَا سَلَفَ مِنْ حِلْمِكَ</a:t>
            </a:r>
            <a:endParaRPr lang="en-US" altLang="en-US" sz="6000" smtClean="0">
              <a:latin typeface="Attari_Quran" pitchFamily="2" charset="0"/>
              <a:cs typeface="Attari_Quran" pitchFamily="2" charset="0"/>
            </a:endParaRPr>
          </a:p>
        </p:txBody>
      </p:sp>
      <p:sp>
        <p:nvSpPr>
          <p:cNvPr id="152579" name="Rectangle 3"/>
          <p:cNvSpPr>
            <a:spLocks noGrp="1" noChangeArrowheads="1"/>
          </p:cNvSpPr>
          <p:nvPr>
            <p:ph type="subTitle" idx="1"/>
          </p:nvPr>
        </p:nvSpPr>
        <p:spPr>
          <a:xfrm>
            <a:off x="76200" y="2133600"/>
            <a:ext cx="8964613" cy="990600"/>
          </a:xfrm>
        </p:spPr>
        <p:txBody>
          <a:bodyPr/>
          <a:lstStyle/>
          <a:p>
            <a:pPr marL="342900" indent="-342900" eaLnBrk="1" hangingPunct="1"/>
            <a:r>
              <a:rPr lang="en-US" altLang="en-US" sz="2400" b="1" dirty="0" smtClean="0">
                <a:ea typeface="MS Mincho" panose="02020609040205080304" pitchFamily="49" charset="-128"/>
              </a:rPr>
              <a:t>My Protector, so how should he remain in the chastisement, while he has hope for Your previous clemency?</a:t>
            </a:r>
            <a:endParaRPr lang="en-US" altLang="en-US" sz="2800" b="1" dirty="0" smtClean="0"/>
          </a:p>
        </p:txBody>
      </p:sp>
      <p:sp>
        <p:nvSpPr>
          <p:cNvPr id="15258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اے میرے مولا! پس کس طرح وہ عذاب میں رہے گا جب کہ وہ تیرے گزشتہ حلم کا امیدوار ہے</a:t>
            </a:r>
            <a:endParaRPr lang="en-US" altLang="en-US" sz="3600" b="1" dirty="0">
              <a:solidFill>
                <a:srgbClr val="000066"/>
              </a:solidFill>
              <a:latin typeface="Alvi Nastaleeq" pitchFamily="2" charset="0"/>
              <a:cs typeface="Alvi Nastaleeq" pitchFamily="2" charset="0"/>
            </a:endParaRPr>
          </a:p>
        </p:txBody>
      </p:sp>
      <p:sp>
        <p:nvSpPr>
          <p:cNvPr id="152581"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मालिक, फिर वो इस अज़ाब में कैसे रह सकेगा जबके इसे तेरी गुज़िश्ता राफ्त ओ रहमत की आस बंधी होगी</a:t>
            </a:r>
            <a:endParaRPr lang="en-US" altLang="en-US" sz="2000" b="1">
              <a:solidFill>
                <a:srgbClr val="000066"/>
              </a:solidFill>
              <a:cs typeface="Mangal" panose="02040503050203030202" pitchFamily="18" charset="0"/>
            </a:endParaRPr>
          </a:p>
        </p:txBody>
      </p:sp>
      <p:sp>
        <p:nvSpPr>
          <p:cNvPr id="1525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mawlay fa-kayfa yabqa fil-`adhabi wa huwa yar-ju ma salafa min hil-mik</a:t>
            </a:r>
          </a:p>
        </p:txBody>
      </p:sp>
      <p:sp>
        <p:nvSpPr>
          <p:cNvPr id="152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25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DF{,F</a:t>
            </a:r>
            <a:r>
              <a:rPr lang="en-US" sz="3200" dirty="0">
                <a:solidFill>
                  <a:srgbClr val="000066"/>
                </a:solidFill>
                <a:latin typeface="Lucida Bright" pitchFamily="18" charset="0"/>
              </a:rPr>
              <a:t> !</a:t>
            </a:r>
            <a:r>
              <a:rPr lang="en-US" sz="3200" dirty="0">
                <a:solidFill>
                  <a:srgbClr val="000066"/>
                </a:solidFill>
                <a:latin typeface="LMG-Arun" pitchFamily="2" charset="0"/>
              </a:rPr>
              <a:t> ¦ </a:t>
            </a:r>
            <a:r>
              <a:rPr lang="en-US" sz="3200" dirty="0" err="1">
                <a:solidFill>
                  <a:srgbClr val="000066"/>
                </a:solidFill>
                <a:latin typeface="LMG-Arun" pitchFamily="2" charset="0"/>
              </a:rPr>
              <a:t>tIFZ</a:t>
            </a:r>
            <a:r>
              <a:rPr lang="en-US" sz="3200" dirty="0">
                <a:solidFill>
                  <a:srgbClr val="000066"/>
                </a:solidFill>
                <a:latin typeface="LMG-Arun" pitchFamily="2" charset="0"/>
              </a:rPr>
              <a:t>[ S[D SZL ZC[X[ </a:t>
            </a:r>
            <a:r>
              <a:rPr lang="en-US" sz="3200" dirty="0" err="1" smtClean="0">
                <a:solidFill>
                  <a:srgbClr val="000066"/>
                </a:solidFill>
                <a:latin typeface="LMG-Arun" pitchFamily="2" charset="0"/>
              </a:rPr>
              <a:t>VhFADF</a:t>
            </a:r>
            <a:r>
              <a:rPr lang="en-US" sz="3200" dirty="0" smtClean="0">
                <a:solidFill>
                  <a:srgbClr val="000066"/>
                </a:solidFill>
                <a:latin typeface="LMG-Arun" pitchFamily="2" charset="0"/>
              </a:rPr>
              <a:t>\</a:t>
            </a:r>
          </a:p>
          <a:p>
            <a:pPr algn="ctr" eaLnBrk="1" hangingPunct="1">
              <a:lnSpc>
                <a:spcPct val="80000"/>
              </a:lnSpc>
              <a:spcBef>
                <a:spcPct val="20000"/>
              </a:spcBef>
            </a:pPr>
            <a:r>
              <a:rPr lang="en-US" sz="3200" dirty="0" smtClean="0">
                <a:solidFill>
                  <a:srgbClr val="000066"/>
                </a:solidFill>
                <a:latin typeface="LMG-Arun" pitchFamily="2" charset="0"/>
              </a:rPr>
              <a:t> </a:t>
            </a:r>
            <a:r>
              <a:rPr lang="en-US" sz="3200" dirty="0">
                <a:solidFill>
                  <a:srgbClr val="000066"/>
                </a:solidFill>
                <a:latin typeface="LMG-Arun" pitchFamily="2" charset="0"/>
              </a:rPr>
              <a:t>V[ KTF\S[ </a:t>
            </a:r>
            <a:r>
              <a:rPr lang="en-US" sz="3200" dirty="0" err="1">
                <a:solidFill>
                  <a:srgbClr val="000066"/>
                </a:solidFill>
                <a:latin typeface="LMG-Arun" pitchFamily="2" charset="0"/>
              </a:rPr>
              <a:t>pdDLNJFZ</a:t>
            </a:r>
            <a:r>
              <a:rPr lang="en-US" sz="3200" dirty="0">
                <a:solidFill>
                  <a:srgbClr val="000066"/>
                </a:solidFill>
                <a:latin typeface="LMG-Arun" pitchFamily="2" charset="0"/>
              </a:rPr>
              <a:t> CMI TFZL VFU,L ;CGXL,TFGF ;AAYL m¦</a:t>
            </a:r>
            <a:endParaRPr lang="en-US" sz="3200" b="1" dirty="0">
              <a:solidFill>
                <a:srgbClr val="000066"/>
              </a:solidFill>
              <a:latin typeface="LMG-Arun" pitchFamily="2" charset="0"/>
              <a:ea typeface="MS Mincho" pitchFamily="49" charset="-128"/>
            </a:endParaRPr>
          </a:p>
          <a:p>
            <a:pP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أَمْ كَيْفَ تُؤْلِمُهُ النَّارُ وَهُوَ يَامَلُ فَضْلَكَ وَرَحْمَتَكَ</a:t>
            </a:r>
            <a:endParaRPr lang="en-US" altLang="en-US" sz="6000" dirty="0" smtClean="0">
              <a:latin typeface="Attari_Quran" pitchFamily="2" charset="0"/>
              <a:cs typeface="Attari_Quran" pitchFamily="2" charset="0"/>
            </a:endParaRPr>
          </a:p>
        </p:txBody>
      </p:sp>
      <p:sp>
        <p:nvSpPr>
          <p:cNvPr id="153603"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Or how should the Fire cause him pain while he expects Your bounty and mercy?</a:t>
            </a:r>
            <a:endParaRPr lang="en-US" altLang="en-US" sz="2800" b="1" smtClean="0"/>
          </a:p>
        </p:txBody>
      </p:sp>
      <p:sp>
        <p:nvSpPr>
          <p:cNvPr id="15360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پھر آگ کیونکر اسے تکلیف دے گی جبکہ وہ تیرے فضل اور رحمت کی امید رکھتا ہے</a:t>
            </a:r>
            <a:endParaRPr lang="en-US" altLang="en-US" sz="4000" b="1">
              <a:solidFill>
                <a:srgbClr val="000066"/>
              </a:solidFill>
              <a:latin typeface="Alvi Nastaleeq" pitchFamily="2" charset="0"/>
              <a:cs typeface="Alvi Nastaleeq" pitchFamily="2" charset="0"/>
            </a:endParaRPr>
          </a:p>
        </p:txBody>
      </p:sp>
      <p:sp>
        <p:nvSpPr>
          <p:cNvPr id="153605"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आतिशे जहन्नम उसे कैसे तकलीफ पहुंचा सकेगा जबके उसे तेरी फज़ल और तेरी रहमत का आसरा होगा</a:t>
            </a:r>
            <a:endParaRPr lang="en-US" altLang="en-US" sz="2000" b="1">
              <a:solidFill>
                <a:srgbClr val="000066"/>
              </a:solidFill>
              <a:cs typeface="Mangal" panose="02040503050203030202" pitchFamily="18" charset="0"/>
            </a:endParaRPr>
          </a:p>
        </p:txBody>
      </p:sp>
      <p:sp>
        <p:nvSpPr>
          <p:cNvPr id="1536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tu-limuhun-naru wa huwa ya-malu fadlaka wa rah-mataka</a:t>
            </a:r>
          </a:p>
        </p:txBody>
      </p:sp>
      <p:sp>
        <p:nvSpPr>
          <p:cNvPr id="153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36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T] S[D SZL TS,LO VF5[ </a:t>
            </a:r>
            <a:r>
              <a:rPr lang="pt-BR" sz="3200" dirty="0" smtClean="0">
                <a:solidFill>
                  <a:srgbClr val="000066"/>
                </a:solidFill>
                <a:latin typeface="LMG-Arun" pitchFamily="2" charset="0"/>
              </a:rPr>
              <a:t>VFUGL </a:t>
            </a:r>
            <a:r>
              <a:rPr lang="en-US" sz="3200" dirty="0">
                <a:solidFill>
                  <a:srgbClr val="000066"/>
                </a:solidFill>
                <a:latin typeface="LMG-Arun" pitchFamily="2" charset="0"/>
              </a:rPr>
              <a:t>S[ T[ </a:t>
            </a:r>
            <a:r>
              <a:rPr lang="en-US" sz="3200" dirty="0" err="1">
                <a:solidFill>
                  <a:srgbClr val="000066"/>
                </a:solidFill>
                <a:latin typeface="LMG-Arun" pitchFamily="2" charset="0"/>
              </a:rPr>
              <a:t>pD</a:t>
            </a:r>
            <a:r>
              <a:rPr lang="en-US" sz="3200" dirty="0">
                <a:solidFill>
                  <a:srgbClr val="000066"/>
                </a:solidFill>
                <a:latin typeface="LMG-Arun" pitchFamily="2" charset="0"/>
              </a:rPr>
              <a:t>[NJFZ CMI TFZF Oh, VG[ ZCDTGM m¦</a:t>
            </a:r>
            <a:r>
              <a:rPr lang="en-US" sz="3200" dirty="0">
                <a:solidFill>
                  <a:srgbClr val="000066"/>
                </a:solidFill>
                <a:latin typeface="Lucida Bright" pitchFamily="18" charset="0"/>
              </a:rPr>
              <a:t> </a:t>
            </a:r>
            <a:r>
              <a:rPr lang="en-US" sz="3200" dirty="0" smtClean="0">
                <a:solidFill>
                  <a:srgbClr val="000066"/>
                </a:solidFill>
                <a:latin typeface="Lucida Bright" pitchFamily="18"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وَبِعِلْمِكَ الَّذِي أَحَاطَ بِكُلِّ شَيْء</a:t>
            </a:r>
            <a:endParaRPr lang="en-US" altLang="en-US" sz="6000" dirty="0" smtClean="0">
              <a:latin typeface="Attari_Quran" pitchFamily="2" charset="0"/>
              <a:cs typeface="Attari_Quran" pitchFamily="2" charset="0"/>
            </a:endParaRPr>
          </a:p>
        </p:txBody>
      </p:sp>
      <p:sp>
        <p:nvSpPr>
          <p:cNvPr id="16387"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dirty="0" smtClean="0">
                <a:ea typeface="MS Mincho" panose="02020609040205080304" pitchFamily="49" charset="-128"/>
              </a:rPr>
              <a:t>And by Your knowledge, which encompasses all things;</a:t>
            </a:r>
            <a:endParaRPr lang="en-US" altLang="en-US" sz="2800" b="1" dirty="0" smtClean="0"/>
          </a:p>
        </p:txBody>
      </p:sp>
      <p:sp>
        <p:nvSpPr>
          <p:cNvPr id="16388"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تیرے علم کے ذریعے جس نے ہر چیز کو گھیر رکھا ہے</a:t>
            </a:r>
            <a:endParaRPr lang="en-US" altLang="en-US" sz="4000" b="1" dirty="0">
              <a:solidFill>
                <a:srgbClr val="000066"/>
              </a:solidFill>
              <a:latin typeface="Alvi Nastaleeq" pitchFamily="2" charset="0"/>
              <a:cs typeface="Alvi Nastaleeq" pitchFamily="2" charset="0"/>
            </a:endParaRPr>
          </a:p>
        </p:txBody>
      </p:sp>
      <p:sp>
        <p:nvSpPr>
          <p:cNvPr id="1638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उस इल्म का वास्ता जो हर चीज़ का अहाता किये हुए हैं, </a:t>
            </a:r>
            <a:endParaRPr lang="en-US" altLang="en-US" sz="2000" b="1" dirty="0">
              <a:solidFill>
                <a:srgbClr val="000066"/>
              </a:solidFill>
              <a:cs typeface="Mangal" panose="02040503050203030202" pitchFamily="18" charset="0"/>
            </a:endParaRPr>
          </a:p>
        </p:txBody>
      </p:sp>
      <p:sp>
        <p:nvSpPr>
          <p:cNvPr id="163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bi`il-mikal-ladhi ahata bikul-li shay</a:t>
            </a:r>
            <a:endParaRPr lang="en-US" altLang="en-US" b="1" i="1">
              <a:solidFill>
                <a:srgbClr val="000066"/>
              </a:solidFill>
            </a:endParaRPr>
          </a:p>
        </p:txBody>
      </p:sp>
      <p:sp>
        <p:nvSpPr>
          <p:cNvPr id="163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3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922837"/>
            <a:ext cx="89646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a:t>
            </a:r>
            <a:r>
              <a:rPr lang="en-US" sz="3200" dirty="0" err="1">
                <a:solidFill>
                  <a:srgbClr val="000066"/>
                </a:solidFill>
                <a:latin typeface="LMG-Arun" pitchFamily="2" charset="0"/>
              </a:rPr>
              <a:t>sDF</a:t>
            </a:r>
            <a:r>
              <a:rPr lang="en-US" sz="3200" dirty="0">
                <a:solidFill>
                  <a:srgbClr val="000066"/>
                </a:solidFill>
                <a:latin typeface="LMG-Arun" pitchFamily="2" charset="0"/>
              </a:rPr>
              <a:t>\U6L S~\ K]\] TFZL 5F;[f TFZF .&lt;DGF JF:TFYL </a:t>
            </a:r>
          </a:p>
          <a:p>
            <a:pPr algn="ctr" eaLnBrk="1" hangingPunct="1">
              <a:lnSpc>
                <a:spcPct val="80000"/>
              </a:lnSpc>
              <a:spcBef>
                <a:spcPct val="20000"/>
              </a:spcBef>
            </a:pPr>
            <a:r>
              <a:rPr lang="en-US" sz="3200" dirty="0">
                <a:solidFill>
                  <a:srgbClr val="000066"/>
                </a:solidFill>
                <a:latin typeface="LMG-Arun" pitchFamily="2" charset="0"/>
              </a:rPr>
              <a:t>H[6[[ NZ[S RLHG[ 3[ZL ZFBL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أَمْ كَيْفَ يُحْرِقُهُ لَهِيبُهَا وَأَنتَ تَسْمَعُ صَوْتَهُ وَتَرَى مَكَانَهُ</a:t>
            </a:r>
            <a:endParaRPr lang="en-US" altLang="en-US" sz="6000" smtClean="0">
              <a:latin typeface="Attari_Quran" pitchFamily="2" charset="0"/>
              <a:cs typeface="Attari_Quran" pitchFamily="2" charset="0"/>
            </a:endParaRPr>
          </a:p>
        </p:txBody>
      </p:sp>
      <p:sp>
        <p:nvSpPr>
          <p:cNvPr id="154627"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Or how should its flames burn him, while You </a:t>
            </a:r>
            <a:r>
              <a:rPr lang="en-US" altLang="en-US" sz="2800" b="1" dirty="0" err="1" smtClean="0">
                <a:ea typeface="MS Mincho" panose="02020609040205080304" pitchFamily="49" charset="-128"/>
              </a:rPr>
              <a:t>hearest</a:t>
            </a:r>
            <a:r>
              <a:rPr lang="en-US" altLang="en-US" sz="2800" b="1" dirty="0" smtClean="0">
                <a:ea typeface="MS Mincho" panose="02020609040205080304" pitchFamily="49" charset="-128"/>
              </a:rPr>
              <a:t> his voice and </a:t>
            </a:r>
            <a:r>
              <a:rPr lang="en-US" altLang="en-US" sz="2800" b="1" dirty="0" err="1" smtClean="0">
                <a:ea typeface="MS Mincho" panose="02020609040205080304" pitchFamily="49" charset="-128"/>
              </a:rPr>
              <a:t>seest</a:t>
            </a:r>
            <a:r>
              <a:rPr lang="en-US" altLang="en-US" sz="2800" b="1" dirty="0" smtClean="0">
                <a:ea typeface="MS Mincho" panose="02020609040205080304" pitchFamily="49" charset="-128"/>
              </a:rPr>
              <a:t> his place?</a:t>
            </a:r>
            <a:endParaRPr lang="en-US" altLang="en-US" sz="2800" b="1" dirty="0" smtClean="0"/>
          </a:p>
        </p:txBody>
      </p:sp>
      <p:sp>
        <p:nvSpPr>
          <p:cNvPr id="154628"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200" b="1" dirty="0">
                <a:solidFill>
                  <a:srgbClr val="000066"/>
                </a:solidFill>
                <a:latin typeface="Alvi Nastaleeq" pitchFamily="2" charset="0"/>
                <a:cs typeface="Alvi Nastaleeq" pitchFamily="2" charset="0"/>
              </a:rPr>
              <a:t>آگ کے شعلے کیسے اس کو جلائیں گے جبکہ تو اسکی آواز سن رہا ہے اور اس کے مقام کو دیکھ رہا ہے</a:t>
            </a:r>
            <a:endParaRPr lang="en-US" altLang="en-US" sz="3200" b="1" dirty="0">
              <a:solidFill>
                <a:srgbClr val="000066"/>
              </a:solidFill>
              <a:latin typeface="Alvi Nastaleeq" pitchFamily="2" charset="0"/>
              <a:cs typeface="Alvi Nastaleeq" pitchFamily="2" charset="0"/>
            </a:endParaRPr>
          </a:p>
        </p:txBody>
      </p:sp>
      <p:sp>
        <p:nvSpPr>
          <p:cNvPr id="154629"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या इस को जहन्नम का शोला कैसे जला सकेगा जबकि तू खुद इस की आवाज़ सुन रहा होगा</a:t>
            </a:r>
            <a:r>
              <a:rPr lang="en-US" altLang="en-US" sz="2000" b="1" dirty="0">
                <a:solidFill>
                  <a:srgbClr val="000066"/>
                </a:solidFill>
                <a:cs typeface="Mangal" panose="02040503050203030202" pitchFamily="18" charset="0"/>
              </a:rPr>
              <a:t> </a:t>
            </a:r>
            <a:r>
              <a:rPr lang="hi-IN" altLang="en-US" sz="2000" b="1" dirty="0">
                <a:solidFill>
                  <a:srgbClr val="000066"/>
                </a:solidFill>
                <a:cs typeface="Mangal" panose="02040503050203030202" pitchFamily="18" charset="0"/>
              </a:rPr>
              <a:t>और जहाँ वो है तू इस जगह को देख रहा होगा </a:t>
            </a:r>
            <a:endParaRPr lang="en-US" altLang="en-US" sz="2000" b="1" dirty="0">
              <a:solidFill>
                <a:srgbClr val="000066"/>
              </a:solidFill>
              <a:cs typeface="Mangal" panose="02040503050203030202" pitchFamily="18" charset="0"/>
            </a:endParaRPr>
          </a:p>
        </p:txBody>
      </p:sp>
      <p:sp>
        <p:nvSpPr>
          <p:cNvPr id="1546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yuh-riquhu lahibuha wa anta tas-mau' saw-tahu wa tara makanah</a:t>
            </a:r>
          </a:p>
        </p:txBody>
      </p:sp>
      <p:sp>
        <p:nvSpPr>
          <p:cNvPr id="154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46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da-DK" sz="3200" dirty="0">
                <a:solidFill>
                  <a:srgbClr val="000066"/>
                </a:solidFill>
                <a:latin typeface="LMG-Arun" pitchFamily="2" charset="0"/>
              </a:rPr>
              <a:t>S[D SZLG[ AF/X[ T[G[ HCgGDGF </a:t>
            </a:r>
            <a:r>
              <a:rPr lang="da-DK" sz="3200" dirty="0" smtClean="0">
                <a:solidFill>
                  <a:srgbClr val="000066"/>
                </a:solidFill>
                <a:latin typeface="LMG-Arun" pitchFamily="2" charset="0"/>
              </a:rPr>
              <a:t>E0SF </a:t>
            </a:r>
          </a:p>
          <a:p>
            <a:pPr algn="ctr" eaLnBrk="1" hangingPunct="1">
              <a:lnSpc>
                <a:spcPct val="80000"/>
              </a:lnSpc>
              <a:spcBef>
                <a:spcPct val="20000"/>
              </a:spcBef>
            </a:pPr>
            <a:r>
              <a:rPr lang="de-DE" sz="3200" dirty="0" smtClean="0">
                <a:solidFill>
                  <a:srgbClr val="000066"/>
                </a:solidFill>
                <a:latin typeface="LMG-Arun" pitchFamily="2" charset="0"/>
              </a:rPr>
              <a:t>VG</a:t>
            </a:r>
            <a:r>
              <a:rPr lang="de-DE" sz="3200" dirty="0">
                <a:solidFill>
                  <a:srgbClr val="000066"/>
                </a:solidFill>
                <a:latin typeface="LMG-Arun" pitchFamily="2" charset="0"/>
              </a:rPr>
              <a:t>[ T] T[GL VJFh ;F\E/[ VG[ T[G] DSFG H]V[ m</a:t>
            </a:r>
            <a:r>
              <a:rPr lang="en-US" sz="3200" dirty="0">
                <a:solidFill>
                  <a:srgbClr val="000066"/>
                </a:solidFill>
                <a:latin typeface="Lucida Bright" pitchFamily="18" charset="0"/>
              </a:rPr>
              <a:t> ! </a:t>
            </a:r>
            <a:r>
              <a:rPr lang="de-DE"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أَمْ كَيْفَ يَشْتَمِلُ عَلَيْهِ زَفِيرُهَا وَأَنتَ تَعْلَمُ ضَعْفَهُ</a:t>
            </a:r>
            <a:endParaRPr lang="en-US" altLang="en-US" sz="6000" dirty="0" smtClean="0">
              <a:latin typeface="Attari_Quran" pitchFamily="2" charset="0"/>
              <a:cs typeface="Attari_Quran" pitchFamily="2" charset="0"/>
            </a:endParaRPr>
          </a:p>
        </p:txBody>
      </p:sp>
      <p:sp>
        <p:nvSpPr>
          <p:cNvPr id="15565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Or how should its groaning encompass him, while You knowest his weakness?</a:t>
            </a:r>
            <a:endParaRPr lang="en-US" altLang="en-US" sz="2800" b="1" smtClean="0"/>
          </a:p>
        </p:txBody>
      </p:sp>
      <p:sp>
        <p:nvSpPr>
          <p:cNvPr id="155652"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آگ کے شرارے اسے گھیریں گے جبکہ تو اسکی ناتوانی کو جانتا ہے </a:t>
            </a:r>
            <a:endParaRPr lang="en-US" altLang="en-US" sz="4000" b="1">
              <a:solidFill>
                <a:srgbClr val="000066"/>
              </a:solidFill>
              <a:latin typeface="Alvi Nastaleeq" pitchFamily="2" charset="0"/>
              <a:cs typeface="Alvi Nastaleeq" pitchFamily="2" charset="0"/>
            </a:endParaRPr>
          </a:p>
        </p:txBody>
      </p:sp>
      <p:sp>
        <p:nvSpPr>
          <p:cNvPr id="155653"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जहन्नुम का शोर उसे क्योंकर परेशान कर सकेगा, जबकि तू इस बन्दे की कमजोरी से वाकिफ होगा </a:t>
            </a:r>
            <a:endParaRPr lang="en-US" altLang="en-US" sz="2000" b="1">
              <a:solidFill>
                <a:srgbClr val="000066"/>
              </a:solidFill>
              <a:cs typeface="Mangal" panose="02040503050203030202" pitchFamily="18" charset="0"/>
            </a:endParaRPr>
          </a:p>
        </p:txBody>
      </p:sp>
      <p:sp>
        <p:nvSpPr>
          <p:cNvPr id="1556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yash-tamilu `ailayhi zafiruha wa anta ta`lamu da`fah</a:t>
            </a:r>
          </a:p>
        </p:txBody>
      </p:sp>
      <p:sp>
        <p:nvSpPr>
          <p:cNvPr id="155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56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S[D SZL ,5[8[ T[GL p5Z </a:t>
            </a:r>
            <a:r>
              <a:rPr lang="en-US" sz="3200" dirty="0" err="1">
                <a:solidFill>
                  <a:srgbClr val="000066"/>
                </a:solidFill>
                <a:latin typeface="LMG-Arun" pitchFamily="2" charset="0"/>
              </a:rPr>
              <a:t>HCgGDGF</a:t>
            </a:r>
            <a:r>
              <a:rPr lang="en-US" sz="3200" dirty="0">
                <a:solidFill>
                  <a:srgbClr val="000066"/>
                </a:solidFill>
                <a:latin typeface="LMG-Arun" pitchFamily="2" charset="0"/>
              </a:rPr>
              <a:t> </a:t>
            </a:r>
            <a:r>
              <a:rPr lang="en-US" sz="3200" dirty="0" smtClean="0">
                <a:solidFill>
                  <a:srgbClr val="000066"/>
                </a:solidFill>
                <a:latin typeface="LMG-Arun" pitchFamily="2" charset="0"/>
              </a:rPr>
              <a:t>E0SF </a:t>
            </a:r>
          </a:p>
          <a:p>
            <a:pPr algn="ctr" eaLnBrk="1" hangingPunct="1">
              <a:lnSpc>
                <a:spcPct val="80000"/>
              </a:lnSpc>
              <a:spcBef>
                <a:spcPct val="20000"/>
              </a:spcBef>
            </a:pPr>
            <a:r>
              <a:rPr lang="de-DE" sz="3200" dirty="0" smtClean="0">
                <a:solidFill>
                  <a:srgbClr val="000066"/>
                </a:solidFill>
                <a:latin typeface="LMG-Arun" pitchFamily="2" charset="0"/>
              </a:rPr>
              <a:t>V</a:t>
            </a:r>
            <a:r>
              <a:rPr lang="de-DE" sz="3200" dirty="0">
                <a:solidFill>
                  <a:srgbClr val="000066"/>
                </a:solidFill>
                <a:latin typeface="LMG-Arun" pitchFamily="2" charset="0"/>
              </a:rPr>
              <a:t>[ KTF\ S[ T]\]\ HF6[ K[ VXSTTF T[GL m</a:t>
            </a:r>
            <a:r>
              <a:rPr lang="en-US" sz="3200" dirty="0">
                <a:solidFill>
                  <a:srgbClr val="000066"/>
                </a:solidFill>
                <a:latin typeface="Lucida Bright" pitchFamily="18" charset="0"/>
              </a:rPr>
              <a:t> ! </a:t>
            </a:r>
            <a:r>
              <a:rPr lang="de-DE"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أَمْ كَيْفَ يَتَقَلْقَلُ بَيْنَ أَطْبَاقِهَا وَأَنتَ تَعْلَمُ صِدْقَهُ</a:t>
            </a:r>
            <a:endParaRPr lang="en-US" altLang="en-US" sz="6000" dirty="0" smtClean="0">
              <a:latin typeface="Attari_Quran" pitchFamily="2" charset="0"/>
              <a:cs typeface="Attari_Quran" pitchFamily="2" charset="0"/>
            </a:endParaRPr>
          </a:p>
        </p:txBody>
      </p:sp>
      <p:sp>
        <p:nvSpPr>
          <p:cNvPr id="156675"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Or how should he be convulsed among its levels, while You knowest his sincerity?</a:t>
            </a:r>
            <a:endParaRPr lang="en-US" altLang="en-US" sz="2800" b="1" smtClean="0"/>
          </a:p>
        </p:txBody>
      </p:sp>
      <p:sp>
        <p:nvSpPr>
          <p:cNvPr id="156676"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وہ جہنم کے طبقوں میں پریشان رہے گا جبکہ تو اس کی سچائی سے واقف ہے</a:t>
            </a:r>
            <a:endParaRPr lang="en-US" altLang="en-US" sz="4000" b="1">
              <a:solidFill>
                <a:srgbClr val="000066"/>
              </a:solidFill>
              <a:latin typeface="Alvi Nastaleeq" pitchFamily="2" charset="0"/>
              <a:cs typeface="Alvi Nastaleeq" pitchFamily="2" charset="0"/>
            </a:endParaRPr>
          </a:p>
        </p:txBody>
      </p:sp>
      <p:sp>
        <p:nvSpPr>
          <p:cNvPr id="156677"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फिर वो जहन्नुम के तबकात में क्योंकर तड़पता रहेगा जबकि तू इस की सच्चाई से वाकिफ होगा </a:t>
            </a:r>
            <a:endParaRPr lang="en-US" altLang="en-US" sz="2000" b="1">
              <a:solidFill>
                <a:srgbClr val="000066"/>
              </a:solidFill>
              <a:cs typeface="Mangal" panose="02040503050203030202" pitchFamily="18" charset="0"/>
            </a:endParaRPr>
          </a:p>
        </p:txBody>
      </p:sp>
      <p:sp>
        <p:nvSpPr>
          <p:cNvPr id="1566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yataqalqalu bayna at-baqiha wa anta ta`lamu sid-qah</a:t>
            </a:r>
          </a:p>
        </p:txBody>
      </p:sp>
      <p:sp>
        <p:nvSpPr>
          <p:cNvPr id="156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66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S[D SZLG[ 5Z[XFG YFI </a:t>
            </a:r>
            <a:r>
              <a:rPr lang="en-US" sz="3200" dirty="0" err="1">
                <a:solidFill>
                  <a:srgbClr val="000066"/>
                </a:solidFill>
                <a:latin typeface="LMG-Arun" pitchFamily="2" charset="0"/>
              </a:rPr>
              <a:t>HCgGDGF</a:t>
            </a:r>
            <a:r>
              <a:rPr lang="en-US" sz="3200" dirty="0">
                <a:solidFill>
                  <a:srgbClr val="000066"/>
                </a:solidFill>
                <a:latin typeface="LMG-Arun" pitchFamily="2" charset="0"/>
              </a:rPr>
              <a:t> </a:t>
            </a:r>
            <a:r>
              <a:rPr lang="en-US" sz="3200" dirty="0" smtClean="0">
                <a:solidFill>
                  <a:srgbClr val="000066"/>
                </a:solidFill>
                <a:latin typeface="LMG-Arun" pitchFamily="2" charset="0"/>
              </a:rPr>
              <a:t>NZHHFVMDF\</a:t>
            </a:r>
          </a:p>
          <a:p>
            <a:pPr algn="ctr" eaLnBrk="1" hangingPunct="1">
              <a:lnSpc>
                <a:spcPct val="80000"/>
              </a:lnSpc>
              <a:spcBef>
                <a:spcPct val="20000"/>
              </a:spcBef>
            </a:pPr>
            <a:r>
              <a:rPr lang="de-DE" sz="3200" dirty="0" smtClean="0">
                <a:solidFill>
                  <a:srgbClr val="000066"/>
                </a:solidFill>
                <a:latin typeface="LMG-Arun" pitchFamily="2" charset="0"/>
              </a:rPr>
              <a:t>VG</a:t>
            </a:r>
            <a:r>
              <a:rPr lang="de-DE" sz="3200" dirty="0">
                <a:solidFill>
                  <a:srgbClr val="000066"/>
                </a:solidFill>
                <a:latin typeface="LMG-Arun" pitchFamily="2" charset="0"/>
              </a:rPr>
              <a:t>[ T]\]\ HF6[ K[ T[GL BZL JFTG[ m</a:t>
            </a:r>
            <a:r>
              <a:rPr lang="en-US" sz="3200" dirty="0">
                <a:solidFill>
                  <a:srgbClr val="000066"/>
                </a:solidFill>
                <a:latin typeface="Lucida Bright" pitchFamily="18" charset="0"/>
              </a:rPr>
              <a:t> ! </a:t>
            </a:r>
            <a:r>
              <a:rPr lang="de-DE"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أَمْ كَيْفَ تَزْجُرُهُ زَبَانِيَتُهَا وَهُوَ يُنَادِيكَ يَا رَبَّهُ</a:t>
            </a:r>
            <a:endParaRPr lang="en-US" altLang="en-US" sz="6000" dirty="0" smtClean="0">
              <a:latin typeface="Attari_Quran" pitchFamily="2" charset="0"/>
              <a:cs typeface="Attari_Quran" pitchFamily="2" charset="0"/>
            </a:endParaRPr>
          </a:p>
        </p:txBody>
      </p:sp>
      <p:sp>
        <p:nvSpPr>
          <p:cNvPr id="157699"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dirty="0" smtClean="0">
                <a:ea typeface="MS Mincho" panose="02020609040205080304" pitchFamily="49" charset="-128"/>
              </a:rPr>
              <a:t>Or how should its keepers torture him while he calls out to You, O Lord?</a:t>
            </a:r>
            <a:endParaRPr lang="en-US" altLang="en-US" sz="2800" b="1" dirty="0" smtClean="0"/>
          </a:p>
        </p:txBody>
      </p:sp>
      <p:sp>
        <p:nvSpPr>
          <p:cNvPr id="157700"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جہنم کے فرشتے اسے جھڑکیں گے جبکہ وہ تجھے پکار رہا ہے اے میرے رب </a:t>
            </a:r>
            <a:endParaRPr lang="en-US" altLang="en-US" sz="4000" b="1">
              <a:solidFill>
                <a:srgbClr val="000066"/>
              </a:solidFill>
              <a:latin typeface="Alvi Nastaleeq" pitchFamily="2" charset="0"/>
              <a:cs typeface="Alvi Nastaleeq" pitchFamily="2" charset="0"/>
            </a:endParaRPr>
          </a:p>
        </p:txBody>
      </p:sp>
      <p:sp>
        <p:nvSpPr>
          <p:cNvPr id="157701"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जहन्नुम की लपटें इस को क्योंकर परेशान कर सकेंगी जबकि वो तुझे पुकार रहा होगा! ऐ मेरे परवरदिगार,</a:t>
            </a:r>
            <a:endParaRPr lang="en-US" altLang="en-US" sz="2000" b="1">
              <a:solidFill>
                <a:srgbClr val="000066"/>
              </a:solidFill>
              <a:cs typeface="Mangal" panose="02040503050203030202" pitchFamily="18" charset="0"/>
            </a:endParaRPr>
          </a:p>
        </p:txBody>
      </p:sp>
      <p:sp>
        <p:nvSpPr>
          <p:cNvPr id="1577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tazjuruhu zabani-yatuha wa huwa yunadika ya rab-bah</a:t>
            </a:r>
          </a:p>
        </p:txBody>
      </p:sp>
      <p:sp>
        <p:nvSpPr>
          <p:cNvPr id="157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77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S[D SZLG[ T[G[ ;HF SZX[ </a:t>
            </a:r>
            <a:r>
              <a:rPr lang="en-US" sz="3200" dirty="0" err="1">
                <a:solidFill>
                  <a:srgbClr val="000066"/>
                </a:solidFill>
                <a:latin typeface="LMG-Arun" pitchFamily="2" charset="0"/>
              </a:rPr>
              <a:t>HCgGDGF</a:t>
            </a:r>
            <a:r>
              <a:rPr lang="en-US" sz="3200" dirty="0">
                <a:solidFill>
                  <a:srgbClr val="000066"/>
                </a:solidFill>
                <a:latin typeface="LMG-Arun" pitchFamily="2" charset="0"/>
              </a:rPr>
              <a:t> </a:t>
            </a:r>
            <a:r>
              <a:rPr lang="en-US" sz="3200" dirty="0" smtClean="0">
                <a:solidFill>
                  <a:srgbClr val="000066"/>
                </a:solidFill>
                <a:latin typeface="LMG-Arun" pitchFamily="2" charset="0"/>
              </a:rPr>
              <a:t>E0SF </a:t>
            </a:r>
          </a:p>
          <a:p>
            <a:pPr algn="ctr" eaLnBrk="1" hangingPunct="1">
              <a:lnSpc>
                <a:spcPct val="80000"/>
              </a:lnSpc>
              <a:spcBef>
                <a:spcPct val="20000"/>
              </a:spcBef>
            </a:pPr>
            <a:r>
              <a:rPr lang="en-US" sz="3200" dirty="0" smtClean="0">
                <a:solidFill>
                  <a:srgbClr val="000066"/>
                </a:solidFill>
                <a:latin typeface="LMG-Arun" pitchFamily="2" charset="0"/>
              </a:rPr>
              <a:t>HM </a:t>
            </a:r>
            <a:r>
              <a:rPr lang="en-US" sz="3200" dirty="0">
                <a:solidFill>
                  <a:srgbClr val="000066"/>
                </a:solidFill>
                <a:latin typeface="LMG-Arun" pitchFamily="2" charset="0"/>
              </a:rPr>
              <a:t>S[ T[ TG[ 5MSFZ[ K[4 </a:t>
            </a:r>
            <a:r>
              <a:rPr lang="en-US" sz="3200" dirty="0" err="1">
                <a:solidFill>
                  <a:srgbClr val="000066"/>
                </a:solidFill>
                <a:latin typeface="LMG-Arun" pitchFamily="2" charset="0"/>
              </a:rPr>
              <a:t>ccVI</a:t>
            </a:r>
            <a:r>
              <a:rPr lang="en-US" sz="3200" dirty="0">
                <a:solidFill>
                  <a:srgbClr val="000066"/>
                </a:solidFill>
                <a:latin typeface="LMG-Arun" pitchFamily="2" charset="0"/>
              </a:rPr>
              <a:t> 5ZJZNLUFZ </a:t>
            </a:r>
            <a:r>
              <a:rPr lang="en-US" sz="3200" dirty="0" err="1">
                <a:solidFill>
                  <a:srgbClr val="000066"/>
                </a:solidFill>
                <a:latin typeface="LMG-Arun" pitchFamily="2" charset="0"/>
              </a:rPr>
              <a:t>DFZFmcc</a:t>
            </a:r>
            <a:r>
              <a:rPr lang="en-US" sz="3200" dirty="0">
                <a:solidFill>
                  <a:srgbClr val="000066"/>
                </a:solidFill>
                <a:latin typeface="LMG-Arun" pitchFamily="2" charset="0"/>
              </a:rPr>
              <a:t>¦</a:t>
            </a:r>
            <a:r>
              <a:rPr lang="en-US" sz="3200" dirty="0">
                <a:solidFill>
                  <a:srgbClr val="000066"/>
                </a:solidFill>
                <a:latin typeface="Lucida Bright" pitchFamily="18" charset="0"/>
              </a:rPr>
              <a:t> !</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أَمْ كَيْفَ يَرْجُو فَضْلَكَ فِي عِتْقِهِ مِنْهَا فَتَتْرُكُهُ فِيهَا</a:t>
            </a:r>
            <a:endParaRPr lang="en-US" altLang="en-US" sz="6000" dirty="0" smtClean="0">
              <a:latin typeface="Attari_Quran" pitchFamily="2" charset="0"/>
              <a:cs typeface="Attari_Quran" pitchFamily="2" charset="0"/>
            </a:endParaRPr>
          </a:p>
        </p:txBody>
      </p:sp>
      <p:sp>
        <p:nvSpPr>
          <p:cNvPr id="158723"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Or how should he have hope of Your bounty in freeing him from it, while You abandonest him within it?</a:t>
            </a:r>
            <a:endParaRPr lang="en-US" altLang="en-US" sz="2800" b="1" smtClean="0"/>
          </a:p>
        </p:txBody>
      </p:sp>
      <p:sp>
        <p:nvSpPr>
          <p:cNvPr id="158724"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یا کیسے ممکن ہے کہ وہ خلاصی میں تیرے فضل کا امیدوار ہو اور تو اسے جہنم میں رہنے دے</a:t>
            </a:r>
            <a:endParaRPr lang="en-US" altLang="en-US" sz="4000" b="1">
              <a:solidFill>
                <a:srgbClr val="000066"/>
              </a:solidFill>
              <a:latin typeface="Alvi Nastaleeq" pitchFamily="2" charset="0"/>
              <a:cs typeface="Alvi Nastaleeq" pitchFamily="2" charset="0"/>
            </a:endParaRPr>
          </a:p>
        </p:txBody>
      </p:sp>
      <p:sp>
        <p:nvSpPr>
          <p:cNvPr id="158725"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ऐसे क्योंकर मुमकिन है के तू वो तो जहन्नुम के निजात के लिए तेरे फज्लो करम की आस लगाये हुए हो और तू उसे जहन्नुम ही में पड़ा रहने दे!</a:t>
            </a:r>
            <a:endParaRPr lang="en-US" altLang="en-US" sz="2000" b="1">
              <a:solidFill>
                <a:srgbClr val="000066"/>
              </a:solidFill>
              <a:cs typeface="Mangal" panose="02040503050203030202" pitchFamily="18" charset="0"/>
            </a:endParaRPr>
          </a:p>
        </p:txBody>
      </p:sp>
      <p:sp>
        <p:nvSpPr>
          <p:cNvPr id="1587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am kayfa yar-ju fadlaka fi i't-qihi minha fatat-rukuhu fiha</a:t>
            </a:r>
          </a:p>
        </p:txBody>
      </p:sp>
      <p:sp>
        <p:nvSpPr>
          <p:cNvPr id="158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87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X]\]\ S[D SZL G CMI A\NM TFZF </a:t>
            </a:r>
            <a:r>
              <a:rPr lang="en-US" sz="3200" dirty="0" err="1">
                <a:solidFill>
                  <a:srgbClr val="000066"/>
                </a:solidFill>
                <a:latin typeface="LMG-Arun" pitchFamily="2" charset="0"/>
              </a:rPr>
              <a:t>Oh,GM</a:t>
            </a:r>
            <a:r>
              <a:rPr lang="en-US" sz="3200" dirty="0">
                <a:solidFill>
                  <a:srgbClr val="000066"/>
                </a:solidFill>
                <a:latin typeface="LMG-Arun" pitchFamily="2" charset="0"/>
              </a:rPr>
              <a:t> </a:t>
            </a:r>
            <a:r>
              <a:rPr lang="en-US" sz="3200" dirty="0" err="1">
                <a:solidFill>
                  <a:srgbClr val="000066"/>
                </a:solidFill>
                <a:latin typeface="LMG-Arun" pitchFamily="2" charset="0"/>
              </a:rPr>
              <a:t>pD</a:t>
            </a:r>
            <a:r>
              <a:rPr lang="en-US" sz="3200" dirty="0">
                <a:solidFill>
                  <a:srgbClr val="000066"/>
                </a:solidFill>
                <a:latin typeface="LMG-Arun" pitchFamily="2" charset="0"/>
              </a:rPr>
              <a:t>[NJFZ4 </a:t>
            </a:r>
            <a:r>
              <a:rPr lang="en-US" sz="3200" dirty="0" err="1">
                <a:solidFill>
                  <a:srgbClr val="000066"/>
                </a:solidFill>
                <a:latin typeface="LMG-Arun" pitchFamily="2" charset="0"/>
              </a:rPr>
              <a:t>HCgGDGF</a:t>
            </a:r>
            <a:r>
              <a:rPr lang="en-US" sz="3200" dirty="0">
                <a:solidFill>
                  <a:srgbClr val="000066"/>
                </a:solidFill>
                <a:latin typeface="LMG-Arun" pitchFamily="2" charset="0"/>
              </a:rPr>
              <a:t> K]8SFZF DF8[ m¦</a:t>
            </a:r>
            <a:r>
              <a:rPr lang="en-US" sz="3200" dirty="0">
                <a:solidFill>
                  <a:srgbClr val="000066"/>
                </a:solidFill>
                <a:latin typeface="Lucida Bright" pitchFamily="18"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هَيهَاتَ مَا ذَلِكَ الظَّنُّ بِكَ</a:t>
            </a:r>
            <a:endParaRPr lang="en-US" altLang="en-US" sz="6000" dirty="0" smtClean="0">
              <a:latin typeface="Attari_Quran" pitchFamily="2" charset="0"/>
              <a:cs typeface="Attari_Quran" pitchFamily="2" charset="0"/>
            </a:endParaRPr>
          </a:p>
        </p:txBody>
      </p:sp>
      <p:sp>
        <p:nvSpPr>
          <p:cNvPr id="159747"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Far be it from You! That is not what is expected of You,</a:t>
            </a:r>
            <a:endParaRPr lang="en-US" altLang="en-US" sz="2800" b="1" smtClean="0"/>
          </a:p>
        </p:txBody>
      </p:sp>
      <p:sp>
        <p:nvSpPr>
          <p:cNvPr id="15974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ہرگز نہیں! تیرے بارے میں یہ گمان نہیں ہو سکتا</a:t>
            </a:r>
            <a:endParaRPr lang="en-US" altLang="en-US" sz="4000" b="1">
              <a:solidFill>
                <a:srgbClr val="000066"/>
              </a:solidFill>
              <a:latin typeface="Alvi Nastaleeq" pitchFamily="2" charset="0"/>
              <a:cs typeface="Alvi Nastaleeq" pitchFamily="2" charset="0"/>
            </a:endParaRPr>
          </a:p>
        </p:txBody>
      </p:sp>
      <p:sp>
        <p:nvSpPr>
          <p:cNvPr id="15974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नहीं, तेरी निस्बत ऐसा गुमान नहीं किया जा सकता, </a:t>
            </a:r>
            <a:endParaRPr lang="en-US" altLang="en-US" sz="2000" b="1">
              <a:solidFill>
                <a:srgbClr val="000066"/>
              </a:solidFill>
              <a:cs typeface="Mangal" panose="02040503050203030202" pitchFamily="18" charset="0"/>
            </a:endParaRPr>
          </a:p>
        </p:txBody>
      </p:sp>
      <p:sp>
        <p:nvSpPr>
          <p:cNvPr id="1597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hayhat ma dhalikaz-zan-nu bik</a:t>
            </a:r>
          </a:p>
        </p:txBody>
      </p:sp>
      <p:sp>
        <p:nvSpPr>
          <p:cNvPr id="159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597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a:solidFill>
                  <a:srgbClr val="000066"/>
                </a:solidFill>
                <a:latin typeface="LMG-Arun" pitchFamily="2" charset="0"/>
              </a:rPr>
              <a:t>CZULh</a:t>
            </a:r>
            <a:r>
              <a:rPr lang="en-US" sz="3200" dirty="0">
                <a:solidFill>
                  <a:srgbClr val="000066"/>
                </a:solidFill>
                <a:latin typeface="LMG-Arun" pitchFamily="2" charset="0"/>
              </a:rPr>
              <a:t> </a:t>
            </a:r>
            <a:r>
              <a:rPr lang="en-US" sz="3200" dirty="0" err="1">
                <a:solidFill>
                  <a:srgbClr val="000066"/>
                </a:solidFill>
                <a:latin typeface="LMG-Arun" pitchFamily="2" charset="0"/>
              </a:rPr>
              <a:t>GlC</a:t>
            </a:r>
            <a:r>
              <a:rPr lang="en-US" sz="3200" dirty="0">
                <a:solidFill>
                  <a:srgbClr val="000066"/>
                </a:solidFill>
                <a:latin typeface="LMG-Arun" pitchFamily="2" charset="0"/>
              </a:rPr>
              <a:t>\</a:t>
            </a:r>
            <a:r>
              <a:rPr lang="en-US" sz="3200" dirty="0">
                <a:solidFill>
                  <a:srgbClr val="000066"/>
                </a:solidFill>
                <a:latin typeface="Lucida Bright" pitchFamily="18" charset="0"/>
              </a:rPr>
              <a:t> !</a:t>
            </a:r>
            <a:r>
              <a:rPr lang="en-US" sz="3200" dirty="0">
                <a:solidFill>
                  <a:srgbClr val="000066"/>
                </a:solidFill>
                <a:latin typeface="LMG-Arun" pitchFamily="2" charset="0"/>
              </a:rPr>
              <a:t> ¦ TFZF DF8[ V[J] U]DFG 56 GYL </a:t>
            </a:r>
            <a:r>
              <a:rPr lang="en-US" sz="3200" dirty="0">
                <a:solidFill>
                  <a:srgbClr val="000066"/>
                </a:solidFill>
                <a:latin typeface="Lucida Bright" pitchFamily="18" charset="0"/>
              </a:rPr>
              <a:t>! </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وَلا الْمَعْرُوفُ مِن فَضْلِكَ</a:t>
            </a:r>
            <a:endParaRPr lang="en-US" altLang="en-US" sz="6000" smtClean="0">
              <a:latin typeface="Attari_Quran" pitchFamily="2" charset="0"/>
              <a:cs typeface="Attari_Quran" pitchFamily="2" charset="0"/>
            </a:endParaRPr>
          </a:p>
        </p:txBody>
      </p:sp>
      <p:sp>
        <p:nvSpPr>
          <p:cNvPr id="1607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Nor what is well-known of Your bounty,</a:t>
            </a:r>
            <a:endParaRPr lang="en-US" altLang="en-US" sz="2800" b="1" smtClean="0"/>
          </a:p>
        </p:txBody>
      </p:sp>
      <p:sp>
        <p:nvSpPr>
          <p:cNvPr id="160772"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نہ تیرے فضل کا ایسا تعارف ہے</a:t>
            </a:r>
            <a:endParaRPr lang="en-US" altLang="en-US" sz="4000" b="1" dirty="0">
              <a:solidFill>
                <a:srgbClr val="000066"/>
              </a:solidFill>
              <a:latin typeface="Alvi Nastaleeq" pitchFamily="2" charset="0"/>
              <a:cs typeface="Alvi Nastaleeq" pitchFamily="2" charset="0"/>
            </a:endParaRPr>
          </a:p>
        </p:txBody>
      </p:sp>
      <p:sp>
        <p:nvSpPr>
          <p:cNvPr id="16077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 तेरे फज़ल से पहले कभी ऐसी सूरत पेश आयी </a:t>
            </a:r>
            <a:endParaRPr lang="en-US" altLang="en-US" sz="2000" b="1">
              <a:solidFill>
                <a:srgbClr val="000066"/>
              </a:solidFill>
              <a:cs typeface="Mangal" panose="02040503050203030202" pitchFamily="18" charset="0"/>
            </a:endParaRPr>
          </a:p>
        </p:txBody>
      </p:sp>
      <p:sp>
        <p:nvSpPr>
          <p:cNvPr id="1607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wa-lal-ma`rufu min fadlik</a:t>
            </a:r>
          </a:p>
        </p:txBody>
      </p:sp>
      <p:sp>
        <p:nvSpPr>
          <p:cNvPr id="160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07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GYL VM/BFTM 5Z\\T] TFZF Oh, YSL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وَلا مُشْبِهٌ لِمَا عَامَلْتَ بِهِ الْمُوَحِّدِينَ مِنْ بِرِّكَ وَإِحْسَانِكَ</a:t>
            </a:r>
            <a:endParaRPr lang="en-US" altLang="en-US" sz="6000" dirty="0" smtClean="0">
              <a:latin typeface="Attari_Quran" pitchFamily="2" charset="0"/>
              <a:cs typeface="Attari_Quran" pitchFamily="2" charset="0"/>
            </a:endParaRPr>
          </a:p>
        </p:txBody>
      </p:sp>
      <p:sp>
        <p:nvSpPr>
          <p:cNvPr id="161795"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smtClean="0">
                <a:ea typeface="MS Mincho" panose="02020609040205080304" pitchFamily="49" charset="-128"/>
              </a:rPr>
              <a:t>Nor it is similar to the goodness and kindness You hast shown to those who profess Your Unity.</a:t>
            </a:r>
            <a:endParaRPr lang="en-US" altLang="en-US" sz="2800" b="1" smtClean="0"/>
          </a:p>
        </p:txBody>
      </p:sp>
      <p:sp>
        <p:nvSpPr>
          <p:cNvPr id="161796"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نہ یہ توحید پرستوں پر تیرے احسان و کرم سے مشابہ ہے </a:t>
            </a:r>
            <a:endParaRPr lang="en-US" altLang="en-US" sz="4000" b="1">
              <a:solidFill>
                <a:srgbClr val="000066"/>
              </a:solidFill>
              <a:latin typeface="Alvi Nastaleeq" pitchFamily="2" charset="0"/>
              <a:cs typeface="Alvi Nastaleeq" pitchFamily="2" charset="0"/>
            </a:endParaRPr>
          </a:p>
        </p:txBody>
      </p:sp>
      <p:sp>
        <p:nvSpPr>
          <p:cNvPr id="161797"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 ही यह बात इस लुत्फो करम के साथ मेल खाती है जो तू तौहीद परस्तों के साथ रवा रखता रहा है,</a:t>
            </a:r>
            <a:endParaRPr lang="en-US" altLang="en-US" sz="2000" b="1">
              <a:solidFill>
                <a:srgbClr val="000066"/>
              </a:solidFill>
              <a:cs typeface="Mangal" panose="02040503050203030202" pitchFamily="18" charset="0"/>
            </a:endParaRPr>
          </a:p>
        </p:txBody>
      </p:sp>
      <p:sp>
        <p:nvSpPr>
          <p:cNvPr id="161798" name="Rectangle 12"/>
          <p:cNvSpPr>
            <a:spLocks noChangeArrowheads="1"/>
          </p:cNvSpPr>
          <p:nvPr/>
        </p:nvSpPr>
        <p:spPr bwMode="auto">
          <a:xfrm>
            <a:off x="152400" y="6186487"/>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dirty="0" err="1">
                <a:solidFill>
                  <a:srgbClr val="000066"/>
                </a:solidFill>
              </a:rPr>
              <a:t>wa</a:t>
            </a:r>
            <a:r>
              <a:rPr lang="en-US" altLang="en-US" b="1" i="1" dirty="0">
                <a:solidFill>
                  <a:srgbClr val="000066"/>
                </a:solidFill>
              </a:rPr>
              <a:t>-la mush-</a:t>
            </a:r>
            <a:r>
              <a:rPr lang="en-US" altLang="en-US" b="1" i="1" dirty="0" err="1">
                <a:solidFill>
                  <a:srgbClr val="000066"/>
                </a:solidFill>
              </a:rPr>
              <a:t>biha</a:t>
            </a:r>
            <a:r>
              <a:rPr lang="en-US" altLang="en-US" b="1" i="1" dirty="0">
                <a:solidFill>
                  <a:srgbClr val="000066"/>
                </a:solidFill>
              </a:rPr>
              <a:t> lima `</a:t>
            </a:r>
            <a:r>
              <a:rPr lang="en-US" altLang="en-US" b="1" i="1" dirty="0" err="1">
                <a:solidFill>
                  <a:srgbClr val="000066"/>
                </a:solidFill>
              </a:rPr>
              <a:t>amal</a:t>
            </a:r>
            <a:r>
              <a:rPr lang="en-US" altLang="en-US" b="1" i="1" dirty="0">
                <a:solidFill>
                  <a:srgbClr val="000066"/>
                </a:solidFill>
              </a:rPr>
              <a:t>-ta </a:t>
            </a:r>
            <a:r>
              <a:rPr lang="en-US" altLang="en-US" b="1" i="1" dirty="0" err="1">
                <a:solidFill>
                  <a:srgbClr val="000066"/>
                </a:solidFill>
              </a:rPr>
              <a:t>bihil-muah-hidina</a:t>
            </a:r>
            <a:r>
              <a:rPr lang="en-US" altLang="en-US" b="1" i="1" dirty="0">
                <a:solidFill>
                  <a:srgbClr val="000066"/>
                </a:solidFill>
              </a:rPr>
              <a:t> </a:t>
            </a:r>
            <a:r>
              <a:rPr lang="en-US" altLang="en-US" b="1" i="1" dirty="0" err="1">
                <a:solidFill>
                  <a:srgbClr val="000066"/>
                </a:solidFill>
              </a:rPr>
              <a:t>mim</a:t>
            </a:r>
            <a:r>
              <a:rPr lang="en-US" altLang="en-US" b="1" i="1" dirty="0">
                <a:solidFill>
                  <a:srgbClr val="000066"/>
                </a:solidFill>
              </a:rPr>
              <a:t> </a:t>
            </a:r>
            <a:r>
              <a:rPr lang="en-US" altLang="en-US" b="1" i="1" dirty="0" err="1">
                <a:solidFill>
                  <a:srgbClr val="000066"/>
                </a:solidFill>
              </a:rPr>
              <a:t>bir-rika</a:t>
            </a:r>
            <a:r>
              <a:rPr lang="en-US" altLang="en-US" b="1" i="1" dirty="0">
                <a:solidFill>
                  <a:srgbClr val="000066"/>
                </a:solidFill>
              </a:rPr>
              <a:t> </a:t>
            </a:r>
            <a:r>
              <a:rPr lang="en-US" altLang="en-US" b="1" i="1" dirty="0" err="1">
                <a:solidFill>
                  <a:srgbClr val="000066"/>
                </a:solidFill>
              </a:rPr>
              <a:t>wa</a:t>
            </a:r>
            <a:r>
              <a:rPr lang="en-US" altLang="en-US" b="1" i="1" dirty="0">
                <a:solidFill>
                  <a:srgbClr val="000066"/>
                </a:solidFill>
              </a:rPr>
              <a:t> </a:t>
            </a:r>
            <a:r>
              <a:rPr lang="en-US" altLang="en-US" b="1" i="1" dirty="0" err="1">
                <a:solidFill>
                  <a:srgbClr val="000066"/>
                </a:solidFill>
              </a:rPr>
              <a:t>ih-sanik</a:t>
            </a:r>
            <a:endParaRPr lang="en-US" altLang="en-US" b="1" i="1" dirty="0">
              <a:solidFill>
                <a:srgbClr val="000066"/>
              </a:solidFill>
            </a:endParaRPr>
          </a:p>
        </p:txBody>
      </p:sp>
      <p:sp>
        <p:nvSpPr>
          <p:cNvPr id="161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18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 G[SL TYF V[C;FG J0[ H[ ZLT[ TF{CLNDF\ DFGJFJF/F ,MSM ;FY[ </a:t>
            </a:r>
            <a:r>
              <a:rPr lang="en-US" sz="3200" dirty="0" err="1">
                <a:solidFill>
                  <a:srgbClr val="000066"/>
                </a:solidFill>
                <a:latin typeface="LMG-Arun" pitchFamily="2" charset="0"/>
              </a:rPr>
              <a:t>jIJCFZ</a:t>
            </a:r>
            <a:r>
              <a:rPr lang="en-US" sz="3200" dirty="0">
                <a:solidFill>
                  <a:srgbClr val="000066"/>
                </a:solidFill>
                <a:latin typeface="LMG-Arun" pitchFamily="2" charset="0"/>
              </a:rPr>
              <a:t> SIM" K[ T[GL SM. </a:t>
            </a:r>
            <a:r>
              <a:rPr lang="en-US" sz="3200" dirty="0" err="1">
                <a:solidFill>
                  <a:srgbClr val="000066"/>
                </a:solidFill>
                <a:latin typeface="LMG-Arun" pitchFamily="2" charset="0"/>
              </a:rPr>
              <a:t>lD;F</a:t>
            </a:r>
            <a:r>
              <a:rPr lang="en-US" sz="3200" dirty="0">
                <a:solidFill>
                  <a:srgbClr val="000066"/>
                </a:solidFill>
                <a:latin typeface="LMG-Arun" pitchFamily="2" charset="0"/>
              </a:rPr>
              <a:t>, VG[ ;ZBFD6L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فَبِالْيَقِينِ أَقْطَعُ لَوْلا مَا حَكَمْتَ بِهِ مِن تَعْذِيبِ جَاحِدِيكَ</a:t>
            </a:r>
            <a:endParaRPr lang="en-US" altLang="en-US" sz="6000" smtClean="0">
              <a:latin typeface="Attari_Quran" pitchFamily="2" charset="0"/>
              <a:cs typeface="Attari_Quran" pitchFamily="2" charset="0"/>
            </a:endParaRPr>
          </a:p>
        </p:txBody>
      </p:sp>
      <p:sp>
        <p:nvSpPr>
          <p:cNvPr id="162819" name="Rectangle 3"/>
          <p:cNvSpPr>
            <a:spLocks noGrp="1" noChangeArrowheads="1"/>
          </p:cNvSpPr>
          <p:nvPr>
            <p:ph type="subTitle" idx="1"/>
          </p:nvPr>
        </p:nvSpPr>
        <p:spPr>
          <a:xfrm>
            <a:off x="76200" y="2133600"/>
            <a:ext cx="8964613" cy="914400"/>
          </a:xfrm>
        </p:spPr>
        <p:txBody>
          <a:bodyPr/>
          <a:lstStyle/>
          <a:p>
            <a:pPr marL="342900" indent="-342900" eaLnBrk="1" hangingPunct="1"/>
            <a:r>
              <a:rPr lang="en-US" altLang="en-US" sz="2400" b="1" dirty="0" smtClean="0">
                <a:ea typeface="MS Mincho" panose="02020609040205080304" pitchFamily="49" charset="-128"/>
              </a:rPr>
              <a:t>So I declare with certainty that were it not for what You hast decreed concerning the chastisement of Your deniers</a:t>
            </a:r>
            <a:endParaRPr lang="en-US" altLang="en-US" sz="2400" b="1" dirty="0" smtClean="0"/>
          </a:p>
        </p:txBody>
      </p:sp>
      <p:sp>
        <p:nvSpPr>
          <p:cNvPr id="162820"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600" b="1" dirty="0">
                <a:solidFill>
                  <a:srgbClr val="000066"/>
                </a:solidFill>
                <a:latin typeface="Alvi Nastaleeq" pitchFamily="2" charset="0"/>
                <a:cs typeface="Alvi Nastaleeq" pitchFamily="2" charset="0"/>
              </a:rPr>
              <a:t>پس میں یقین رکھتا ہوں کہ اگر تو نے اپنے دشمنوں کو آگ کا عذاب دینے کا حکم نہ دیا ہوتا </a:t>
            </a:r>
            <a:endParaRPr lang="en-US" altLang="en-US" sz="4000" b="1" dirty="0">
              <a:solidFill>
                <a:srgbClr val="000066"/>
              </a:solidFill>
              <a:latin typeface="Alvi Nastaleeq" pitchFamily="2" charset="0"/>
              <a:cs typeface="Alvi Nastaleeq" pitchFamily="2" charset="0"/>
            </a:endParaRPr>
          </a:p>
        </p:txBody>
      </p:sp>
      <p:sp>
        <p:nvSpPr>
          <p:cNvPr id="16282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लिए मै पुरे यकीन के साथ कहता हूँ के अगर तुने अपने मुन्कीरों  को अज़ाब देने का हुक्म ना दे दिया होता </a:t>
            </a:r>
            <a:endParaRPr lang="en-US" altLang="en-US" sz="2000" b="1">
              <a:solidFill>
                <a:srgbClr val="000066"/>
              </a:solidFill>
              <a:cs typeface="Mangal" panose="02040503050203030202" pitchFamily="18" charset="0"/>
            </a:endParaRPr>
          </a:p>
        </p:txBody>
      </p:sp>
      <p:sp>
        <p:nvSpPr>
          <p:cNvPr id="1628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fa-bial-yaqini aq-tau' law-la ma hakam-ta bihi min ta`dhibi jahidik</a:t>
            </a:r>
          </a:p>
        </p:txBody>
      </p:sp>
      <p:sp>
        <p:nvSpPr>
          <p:cNvPr id="162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28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4948238"/>
            <a:ext cx="8964612"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da-DK" sz="3200" dirty="0">
                <a:solidFill>
                  <a:srgbClr val="000066"/>
                </a:solidFill>
                <a:latin typeface="LMG-Arun" pitchFamily="2" charset="0"/>
              </a:rPr>
              <a:t>5KL C]\]\ ISLGGL ;FY[ SC]\]\ K]\ S[ VUZ T[ TFZM .gSFZ SZGFZFVM DF8[ VhFAGM O[\;,M SIM" G CMT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وَقَضَيْتَ بِهِ مِنْ إِخْلاَدِ مُعَانِدِيكَ</a:t>
            </a:r>
            <a:endParaRPr lang="en-US" altLang="en-US" sz="6000" smtClean="0">
              <a:latin typeface="Attari_Quran" pitchFamily="2" charset="0"/>
              <a:cs typeface="Attari_Quran" pitchFamily="2" charset="0"/>
            </a:endParaRPr>
          </a:p>
        </p:txBody>
      </p:sp>
      <p:sp>
        <p:nvSpPr>
          <p:cNvPr id="163843"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And what You hast foreordained concerning the everlasting home of those who stubbornly resist,</a:t>
            </a:r>
            <a:endParaRPr lang="en-US" altLang="en-US" sz="2800" b="1" dirty="0" smtClean="0"/>
          </a:p>
        </p:txBody>
      </p:sp>
      <p:sp>
        <p:nvSpPr>
          <p:cNvPr id="163844"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اپنے مخالفوں کوہمیشہ اس میں رکھنے کا فیصلہ نہ کیا ہوتا </a:t>
            </a:r>
            <a:endParaRPr lang="en-US" altLang="en-US" sz="4000" b="1">
              <a:solidFill>
                <a:srgbClr val="000066"/>
              </a:solidFill>
              <a:latin typeface="Alvi Nastaleeq" pitchFamily="2" charset="0"/>
              <a:cs typeface="Alvi Nastaleeq" pitchFamily="2" charset="0"/>
            </a:endParaRPr>
          </a:p>
        </p:txBody>
      </p:sp>
      <p:sp>
        <p:nvSpPr>
          <p:cNvPr id="163845"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इनको हमेशा जहन्नुम में रखने का फैसला ना कर लिया होता </a:t>
            </a:r>
            <a:endParaRPr lang="en-US" altLang="en-US" sz="2000" b="1">
              <a:solidFill>
                <a:srgbClr val="000066"/>
              </a:solidFill>
              <a:cs typeface="Mangal" panose="02040503050203030202" pitchFamily="18" charset="0"/>
            </a:endParaRPr>
          </a:p>
        </p:txBody>
      </p:sp>
      <p:sp>
        <p:nvSpPr>
          <p:cNvPr id="1638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qadayta bihi min ikh-laydi mu`anidik</a:t>
            </a:r>
          </a:p>
        </p:txBody>
      </p:sp>
      <p:sp>
        <p:nvSpPr>
          <p:cNvPr id="163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38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TFZF N]</a:t>
            </a:r>
            <a:r>
              <a:rPr lang="en-US" sz="3200" dirty="0" err="1">
                <a:solidFill>
                  <a:srgbClr val="000066"/>
                </a:solidFill>
                <a:latin typeface="LMG-Arun" pitchFamily="2" charset="0"/>
              </a:rPr>
              <a:t>xDGMG</a:t>
            </a:r>
            <a:r>
              <a:rPr lang="en-US" sz="3200" dirty="0">
                <a:solidFill>
                  <a:srgbClr val="000066"/>
                </a:solidFill>
                <a:latin typeface="LMG-Arun" pitchFamily="2" charset="0"/>
              </a:rPr>
              <a:t>[ C\D[XF </a:t>
            </a:r>
            <a:r>
              <a:rPr lang="en-US" sz="3200" dirty="0" err="1">
                <a:solidFill>
                  <a:srgbClr val="000066"/>
                </a:solidFill>
                <a:latin typeface="LMG-Arun" pitchFamily="2" charset="0"/>
              </a:rPr>
              <a:t>HCgGDDF</a:t>
            </a:r>
            <a:r>
              <a:rPr lang="en-US" sz="3200" dirty="0">
                <a:solidFill>
                  <a:srgbClr val="000066"/>
                </a:solidFill>
                <a:latin typeface="LMG-Arun" pitchFamily="2" charset="0"/>
              </a:rPr>
              <a:t>\ ZFBJFGM C]SD SIM" G CMT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وَبِنُورِ وَجْهِكَ الَّذِي أَضَاءَ لَهُ كُلُّ شَيْء</a:t>
            </a:r>
            <a:endParaRPr lang="en-US" altLang="en-US" sz="6000" dirty="0" smtClean="0">
              <a:latin typeface="Attari_Quran" pitchFamily="2" charset="0"/>
              <a:cs typeface="Attari_Quran" pitchFamily="2" charset="0"/>
            </a:endParaRPr>
          </a:p>
        </p:txBody>
      </p:sp>
      <p:sp>
        <p:nvSpPr>
          <p:cNvPr id="17411"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dirty="0" smtClean="0">
                <a:ea typeface="MS Mincho" panose="02020609040205080304" pitchFamily="49" charset="-128"/>
              </a:rPr>
              <a:t>And by the light of Your face, through which all things are illumined!</a:t>
            </a:r>
            <a:endParaRPr lang="en-US" altLang="en-US" sz="2800" b="1" dirty="0" smtClean="0"/>
          </a:p>
        </p:txBody>
      </p:sp>
      <p:sp>
        <p:nvSpPr>
          <p:cNvPr id="17412" name="Rectangle 4"/>
          <p:cNvSpPr>
            <a:spLocks noChangeArrowheads="1"/>
          </p:cNvSpPr>
          <p:nvPr/>
        </p:nvSpPr>
        <p:spPr bwMode="auto">
          <a:xfrm>
            <a:off x="228600" y="2514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تیری ذات کے نور کے ذریعے جس سے ہر چیز روشن ہوئی ہے </a:t>
            </a:r>
            <a:endParaRPr lang="en-US" altLang="en-US" sz="4000" b="1" dirty="0">
              <a:solidFill>
                <a:srgbClr val="000066"/>
              </a:solidFill>
              <a:latin typeface="Alvi Nastaleeq" pitchFamily="2" charset="0"/>
              <a:cs typeface="Alvi Nastaleeq" pitchFamily="2" charset="0"/>
            </a:endParaRPr>
          </a:p>
        </p:txBody>
      </p:sp>
      <p:sp>
        <p:nvSpPr>
          <p:cNvPr id="17413"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ज़ात के उस नूर का  वास्ता जिस से हर चीज़ रोशन है!</a:t>
            </a:r>
            <a:endParaRPr lang="en-US" altLang="en-US" sz="2000" b="1" dirty="0">
              <a:solidFill>
                <a:srgbClr val="000066"/>
              </a:solidFill>
              <a:cs typeface="Mangal" panose="02040503050203030202" pitchFamily="18" charset="0"/>
            </a:endParaRPr>
          </a:p>
        </p:txBody>
      </p:sp>
      <p:sp>
        <p:nvSpPr>
          <p:cNvPr id="174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bi-nuri waj-hikal-ladhi ada-a lahu kul-lu shay</a:t>
            </a:r>
          </a:p>
        </p:txBody>
      </p:sp>
      <p:sp>
        <p:nvSpPr>
          <p:cNvPr id="174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4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8466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a:t>
            </a:r>
            <a:r>
              <a:rPr lang="en-US" sz="3200" dirty="0" err="1">
                <a:solidFill>
                  <a:srgbClr val="000066"/>
                </a:solidFill>
                <a:latin typeface="LMG-Arun" pitchFamily="2" charset="0"/>
              </a:rPr>
              <a:t>s;JF</a:t>
            </a:r>
            <a:r>
              <a:rPr lang="en-US" sz="3200" dirty="0">
                <a:solidFill>
                  <a:srgbClr val="000066"/>
                </a:solidFill>
                <a:latin typeface="LMG-Arun" pitchFamily="2" charset="0"/>
              </a:rPr>
              <a:t>, S~\ K]\]\f TFZL </a:t>
            </a:r>
            <a:r>
              <a:rPr lang="en-US" sz="3200" dirty="0" err="1">
                <a:solidFill>
                  <a:srgbClr val="000066"/>
                </a:solidFill>
                <a:latin typeface="LMG-Arun" pitchFamily="2" charset="0"/>
              </a:rPr>
              <a:t>hFTGF</a:t>
            </a:r>
            <a:r>
              <a:rPr lang="en-US" sz="3200" dirty="0">
                <a:solidFill>
                  <a:srgbClr val="000066"/>
                </a:solidFill>
                <a:latin typeface="LMG-Arun" pitchFamily="2" charset="0"/>
              </a:rPr>
              <a:t> G]ZGF JF:TFYL </a:t>
            </a:r>
          </a:p>
          <a:p>
            <a:pPr algn="ctr" eaLnBrk="1" hangingPunct="1">
              <a:lnSpc>
                <a:spcPct val="80000"/>
              </a:lnSpc>
              <a:spcBef>
                <a:spcPct val="20000"/>
              </a:spcBef>
            </a:pPr>
            <a:r>
              <a:rPr lang="en-US" sz="3200" dirty="0">
                <a:solidFill>
                  <a:srgbClr val="000066"/>
                </a:solidFill>
                <a:latin typeface="LMG-Arun" pitchFamily="2" charset="0"/>
              </a:rPr>
              <a:t>H[GF J0[ NZ[S RLH ZF{XG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لَجَعَلْتَ النَّارَ كُلَّهَا بَرْداً وَّسَلاَماً،</a:t>
            </a:r>
            <a:endParaRPr lang="en-US" altLang="en-US" sz="6000" dirty="0" smtClean="0">
              <a:latin typeface="Attari_Quran" pitchFamily="2" charset="0"/>
              <a:cs typeface="Attari_Quran" pitchFamily="2" charset="0"/>
            </a:endParaRPr>
          </a:p>
        </p:txBody>
      </p:sp>
      <p:sp>
        <p:nvSpPr>
          <p:cNvPr id="164867"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You wouldst make the Fire, all of it, coolness and safety,</a:t>
            </a:r>
            <a:endParaRPr lang="en-US" altLang="en-US" sz="2800" b="1" smtClean="0"/>
          </a:p>
        </p:txBody>
      </p:sp>
      <p:sp>
        <p:nvSpPr>
          <p:cNvPr id="164868"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تو ضرور تو آگ کو ٹھنڈی اور آرام بخش بنا دیتا </a:t>
            </a:r>
            <a:endParaRPr lang="en-US" altLang="en-US" sz="4000" b="1">
              <a:solidFill>
                <a:srgbClr val="000066"/>
              </a:solidFill>
              <a:latin typeface="Alvi Nastaleeq" pitchFamily="2" charset="0"/>
              <a:cs typeface="Alvi Nastaleeq" pitchFamily="2" charset="0"/>
            </a:endParaRPr>
          </a:p>
        </p:txBody>
      </p:sp>
      <p:sp>
        <p:nvSpPr>
          <p:cNvPr id="16486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तू ज़रूर आतिशे जहन्नुम को ऐसा सर्द कर देता के वो आरामदेह बन जाती </a:t>
            </a:r>
            <a:endParaRPr lang="en-US" altLang="en-US" sz="2000" b="1">
              <a:solidFill>
                <a:srgbClr val="000066"/>
              </a:solidFill>
              <a:cs typeface="Mangal" panose="02040503050203030202" pitchFamily="18" charset="0"/>
            </a:endParaRPr>
          </a:p>
        </p:txBody>
      </p:sp>
      <p:sp>
        <p:nvSpPr>
          <p:cNvPr id="1648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laja'l-tan-nara kul-laha bar-daw-wa salama</a:t>
            </a:r>
          </a:p>
        </p:txBody>
      </p:sp>
      <p:sp>
        <p:nvSpPr>
          <p:cNvPr id="164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48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TM T] TDFD VFUG[ 9\0L VG[ ;,FDT AGFJL N[T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304800" y="381000"/>
            <a:ext cx="8610600" cy="1470025"/>
          </a:xfrm>
        </p:spPr>
        <p:txBody>
          <a:bodyPr/>
          <a:lstStyle/>
          <a:p>
            <a:pPr rtl="1" eaLnBrk="1" hangingPunct="1"/>
            <a:r>
              <a:rPr lang="ar-SA" altLang="en-US" sz="6000" smtClean="0">
                <a:latin typeface="Attari_Quran" pitchFamily="2" charset="0"/>
                <a:cs typeface="Attari_Quran" pitchFamily="2" charset="0"/>
              </a:rPr>
              <a:t>وَمَا كَانَ لأَحَد فِيهَا مَقَرّاً وَّلا مُقَاماً</a:t>
            </a:r>
            <a:endParaRPr lang="en-US" altLang="en-US" sz="6000" smtClean="0">
              <a:latin typeface="Attari_Quran" pitchFamily="2" charset="0"/>
              <a:cs typeface="Attari_Quran" pitchFamily="2" charset="0"/>
            </a:endParaRPr>
          </a:p>
        </p:txBody>
      </p:sp>
      <p:sp>
        <p:nvSpPr>
          <p:cNvPr id="165891"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And no one would have a place of rest or abode within it.</a:t>
            </a:r>
            <a:endParaRPr lang="en-US" altLang="en-US" sz="2800" b="1" smtClean="0"/>
          </a:p>
        </p:txBody>
      </p:sp>
      <p:sp>
        <p:nvSpPr>
          <p:cNvPr id="165892"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کسی کو بھی آگ میں جگہ اور ٹھکانہ نہ دیا جاتا </a:t>
            </a:r>
            <a:endParaRPr lang="en-US" altLang="en-US" sz="4000" b="1">
              <a:solidFill>
                <a:srgbClr val="000066"/>
              </a:solidFill>
              <a:latin typeface="Alvi Nastaleeq" pitchFamily="2" charset="0"/>
              <a:cs typeface="Alvi Nastaleeq" pitchFamily="2" charset="0"/>
            </a:endParaRPr>
          </a:p>
        </p:txBody>
      </p:sp>
      <p:sp>
        <p:nvSpPr>
          <p:cNvPr id="165893"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फिर किसी भी शख्स का ठिकाना जहन्नुम ना होता </a:t>
            </a:r>
            <a:endParaRPr lang="en-US" altLang="en-US" sz="2000" b="1">
              <a:solidFill>
                <a:srgbClr val="000066"/>
              </a:solidFill>
              <a:cs typeface="Mangal" panose="02040503050203030202" pitchFamily="18" charset="0"/>
            </a:endParaRPr>
          </a:p>
        </p:txBody>
      </p:sp>
      <p:sp>
        <p:nvSpPr>
          <p:cNvPr id="1658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ma kana li-ahadin fiha maqar-raw-wa-la muqama</a:t>
            </a:r>
            <a:endParaRPr lang="en-US" altLang="en-US" b="1" i="1">
              <a:solidFill>
                <a:srgbClr val="000066"/>
              </a:solidFill>
            </a:endParaRPr>
          </a:p>
        </p:txBody>
      </p:sp>
      <p:sp>
        <p:nvSpPr>
          <p:cNvPr id="165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58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T[DF\ SM. V[SG\]\] 56 ZC[9F6 VG[ DSFD G OZDFJ[T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304800" y="533400"/>
            <a:ext cx="8610600" cy="1470025"/>
          </a:xfrm>
        </p:spPr>
        <p:txBody>
          <a:bodyPr/>
          <a:lstStyle/>
          <a:p>
            <a:pPr rtl="1" eaLnBrk="1" hangingPunct="1"/>
            <a:r>
              <a:rPr lang="ar-SA" altLang="en-US" sz="6000" smtClean="0">
                <a:latin typeface="Attari_Quran" pitchFamily="2" charset="0"/>
                <a:cs typeface="Attari_Quran" pitchFamily="2" charset="0"/>
              </a:rPr>
              <a:t>لَّكِنَّكَ تَقَدَّسَتْ أَسْمَاؤُكَ أَقْسَمْتَ أَنْ تَمْلأَهَا مِنَ الْكَافِرِينَ،</a:t>
            </a:r>
            <a:endParaRPr lang="en-US" altLang="en-US" sz="6000" smtClean="0">
              <a:latin typeface="Attari_Quran" pitchFamily="2" charset="0"/>
              <a:cs typeface="Attari_Quran" pitchFamily="2" charset="0"/>
            </a:endParaRPr>
          </a:p>
        </p:txBody>
      </p:sp>
      <p:sp>
        <p:nvSpPr>
          <p:cNvPr id="166915"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smtClean="0">
                <a:ea typeface="MS Mincho" panose="02020609040205080304" pitchFamily="49" charset="-128"/>
              </a:rPr>
              <a:t>But You—holy are Your Names—hast sworn that You wilt fill it with the unbelievers,</a:t>
            </a:r>
            <a:endParaRPr lang="en-US" altLang="en-US" sz="2800" b="1" smtClean="0"/>
          </a:p>
        </p:txBody>
      </p:sp>
      <p:sp>
        <p:nvSpPr>
          <p:cNvPr id="166916" name="Rectangle 4"/>
          <p:cNvSpPr>
            <a:spLocks noChangeArrowheads="1"/>
          </p:cNvSpPr>
          <p:nvPr/>
        </p:nvSpPr>
        <p:spPr bwMode="auto">
          <a:xfrm>
            <a:off x="228600" y="2971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لیکن تو نے</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اپنے پاکیزہ ناموں کی قسم کھائی کہ جہنم کو تمام کافروں سے بھر دے گا </a:t>
            </a:r>
            <a:endParaRPr lang="en-US" altLang="en-US" sz="4000" b="1">
              <a:solidFill>
                <a:srgbClr val="000066"/>
              </a:solidFill>
              <a:latin typeface="Alvi Nastaleeq" pitchFamily="2" charset="0"/>
              <a:cs typeface="Alvi Nastaleeq" pitchFamily="2" charset="0"/>
            </a:endParaRPr>
          </a:p>
        </p:txBody>
      </p:sp>
      <p:sp>
        <p:nvSpPr>
          <p:cNvPr id="166917"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लेकिन खुद तू ने अपने पाक नामो की क़सम खाई है के तू  तमाम काफिर </a:t>
            </a:r>
            <a:endParaRPr lang="en-US" altLang="en-US" sz="2000" b="1">
              <a:solidFill>
                <a:srgbClr val="000066"/>
              </a:solidFill>
              <a:cs typeface="Mangal" panose="02040503050203030202" pitchFamily="18" charset="0"/>
            </a:endParaRPr>
          </a:p>
        </p:txBody>
      </p:sp>
      <p:sp>
        <p:nvSpPr>
          <p:cNvPr id="1669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lakin-naka taqad-dasat as-ma-uka aq-sam-ta an tam-laha minal-kafirina;</a:t>
            </a:r>
          </a:p>
        </p:txBody>
      </p:sp>
      <p:sp>
        <p:nvSpPr>
          <p:cNvPr id="166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69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de-DE" sz="3200" dirty="0">
                <a:solidFill>
                  <a:srgbClr val="000066"/>
                </a:solidFill>
                <a:latin typeface="LMG-Arun" pitchFamily="2" charset="0"/>
              </a:rPr>
              <a:t>5Z\T] T[ TFZF 5FSLhF GFDMGL S;D BFWL </a:t>
            </a:r>
            <a:r>
              <a:rPr lang="de-DE" sz="3200" dirty="0" smtClean="0">
                <a:solidFill>
                  <a:srgbClr val="000066"/>
                </a:solidFill>
                <a:latin typeface="LMG-Arun" pitchFamily="2" charset="0"/>
              </a:rPr>
              <a:t>K[ </a:t>
            </a:r>
          </a:p>
          <a:p>
            <a:pPr algn="ctr" eaLnBrk="1" hangingPunct="1">
              <a:lnSpc>
                <a:spcPct val="80000"/>
              </a:lnSpc>
              <a:spcBef>
                <a:spcPct val="20000"/>
              </a:spcBef>
            </a:pPr>
            <a:r>
              <a:rPr lang="en-US" sz="3200" dirty="0" smtClean="0">
                <a:solidFill>
                  <a:srgbClr val="000066"/>
                </a:solidFill>
                <a:latin typeface="LMG-Arun" pitchFamily="2" charset="0"/>
              </a:rPr>
              <a:t>S[ TDFD SFlOZMYL4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304800" y="434975"/>
            <a:ext cx="8610600" cy="1470025"/>
          </a:xfrm>
        </p:spPr>
        <p:txBody>
          <a:bodyPr/>
          <a:lstStyle/>
          <a:p>
            <a:pPr rtl="1" eaLnBrk="1" hangingPunct="1"/>
            <a:r>
              <a:rPr lang="ar-SA" altLang="en-US" sz="6000" smtClean="0">
                <a:latin typeface="Attari_Quran" pitchFamily="2" charset="0"/>
                <a:cs typeface="Attari_Quran" pitchFamily="2" charset="0"/>
              </a:rPr>
              <a:t>مِنَ الْجِنَّةِ وَالنَّاسِ أَجْمَعِينَ</a:t>
            </a:r>
            <a:endParaRPr lang="en-US" altLang="en-US" sz="6000" smtClean="0">
              <a:latin typeface="Attari_Quran" pitchFamily="2" charset="0"/>
              <a:cs typeface="Attari_Quran" pitchFamily="2" charset="0"/>
            </a:endParaRPr>
          </a:p>
        </p:txBody>
      </p:sp>
      <p:sp>
        <p:nvSpPr>
          <p:cNvPr id="167939"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smtClean="0">
                <a:ea typeface="MS Mincho" panose="02020609040205080304" pitchFamily="49" charset="-128"/>
              </a:rPr>
              <a:t>Both Jinn and men together,</a:t>
            </a:r>
            <a:endParaRPr lang="en-US" altLang="en-US" sz="2800" b="1" smtClean="0"/>
          </a:p>
        </p:txBody>
      </p:sp>
      <p:sp>
        <p:nvSpPr>
          <p:cNvPr id="167940" name="Rectangle 4"/>
          <p:cNvSpPr>
            <a:spLocks noChangeArrowheads="1"/>
          </p:cNvSpPr>
          <p:nvPr/>
        </p:nvSpPr>
        <p:spPr bwMode="auto">
          <a:xfrm>
            <a:off x="228600" y="2514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جنّوں اور انسانوں میں سے </a:t>
            </a:r>
            <a:endParaRPr lang="en-US" altLang="en-US" sz="4000" b="1">
              <a:solidFill>
                <a:srgbClr val="000066"/>
              </a:solidFill>
              <a:latin typeface="Alvi Nastaleeq" pitchFamily="2" charset="0"/>
              <a:cs typeface="Alvi Nastaleeq" pitchFamily="2" charset="0"/>
            </a:endParaRPr>
          </a:p>
        </p:txBody>
      </p:sp>
      <p:sp>
        <p:nvSpPr>
          <p:cNvPr id="167941"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जिन्नों और इंसान से जहन्नुम भर देगा </a:t>
            </a:r>
            <a:endParaRPr lang="en-US" altLang="en-US" sz="2000" b="1">
              <a:solidFill>
                <a:srgbClr val="000066"/>
              </a:solidFill>
              <a:cs typeface="Mangal" panose="02040503050203030202" pitchFamily="18" charset="0"/>
            </a:endParaRPr>
          </a:p>
        </p:txBody>
      </p:sp>
      <p:sp>
        <p:nvSpPr>
          <p:cNvPr id="1679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minal-jin-nati wan-nasi aj-m`ain</a:t>
            </a:r>
          </a:p>
        </p:txBody>
      </p:sp>
      <p:sp>
        <p:nvSpPr>
          <p:cNvPr id="167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79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err="1" smtClean="0">
                <a:solidFill>
                  <a:srgbClr val="000066"/>
                </a:solidFill>
                <a:latin typeface="LMG-Arun" pitchFamily="2" charset="0"/>
              </a:rPr>
              <a:t>HLgGFTYL</a:t>
            </a:r>
            <a:r>
              <a:rPr lang="en-US" sz="3200" dirty="0" smtClean="0">
                <a:solidFill>
                  <a:srgbClr val="000066"/>
                </a:solidFill>
                <a:latin typeface="LMG-Arun" pitchFamily="2" charset="0"/>
              </a:rPr>
              <a:t> </a:t>
            </a:r>
            <a:r>
              <a:rPr lang="en-US" sz="3200" dirty="0">
                <a:solidFill>
                  <a:srgbClr val="000066"/>
                </a:solidFill>
                <a:latin typeface="LMG-Arun" pitchFamily="2" charset="0"/>
              </a:rPr>
              <a:t>VG[ </a:t>
            </a:r>
            <a:r>
              <a:rPr lang="en-US" sz="3200" dirty="0" smtClean="0">
                <a:solidFill>
                  <a:srgbClr val="000066"/>
                </a:solidFill>
                <a:latin typeface="LMG-Arun" pitchFamily="2" charset="0"/>
              </a:rPr>
              <a:t>VFNDLVMYL </a:t>
            </a:r>
            <a:r>
              <a:rPr lang="en-US" sz="3200" dirty="0" err="1">
                <a:solidFill>
                  <a:srgbClr val="000066"/>
                </a:solidFill>
                <a:latin typeface="LMG-Arun" pitchFamily="2" charset="0"/>
              </a:rPr>
              <a:t>HCgGDG</a:t>
            </a:r>
            <a:r>
              <a:rPr lang="en-US" sz="3200" dirty="0">
                <a:solidFill>
                  <a:srgbClr val="000066"/>
                </a:solidFill>
                <a:latin typeface="LMG-Arun" pitchFamily="2" charset="0"/>
              </a:rPr>
              <a:t>[ EZL </a:t>
            </a:r>
            <a:r>
              <a:rPr lang="en-US" sz="3200" dirty="0" smtClean="0">
                <a:solidFill>
                  <a:srgbClr val="000066"/>
                </a:solidFill>
                <a:latin typeface="LMG-Arun" pitchFamily="2" charset="0"/>
              </a:rPr>
              <a:t>N.X4</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304800" y="533400"/>
            <a:ext cx="8610600" cy="1470025"/>
          </a:xfrm>
        </p:spPr>
        <p:txBody>
          <a:bodyPr/>
          <a:lstStyle/>
          <a:p>
            <a:pPr rtl="1" eaLnBrk="1" hangingPunct="1"/>
            <a:r>
              <a:rPr lang="ar-SA" altLang="en-US" sz="6000" smtClean="0">
                <a:latin typeface="Attari_Quran" pitchFamily="2" charset="0"/>
                <a:cs typeface="Attari_Quran" pitchFamily="2" charset="0"/>
              </a:rPr>
              <a:t>وَأَن تُخَلِّدَ فِيهَا الْمُعَانِدِينَ</a:t>
            </a:r>
            <a:endParaRPr lang="en-US" altLang="en-US" sz="6000" smtClean="0">
              <a:latin typeface="Attari_Quran" pitchFamily="2" charset="0"/>
              <a:cs typeface="Attari_Quran" pitchFamily="2" charset="0"/>
            </a:endParaRPr>
          </a:p>
        </p:txBody>
      </p:sp>
      <p:sp>
        <p:nvSpPr>
          <p:cNvPr id="168963"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smtClean="0">
                <a:ea typeface="MS Mincho" panose="02020609040205080304" pitchFamily="49" charset="-128"/>
              </a:rPr>
              <a:t>And that You wilt place those who stubbornly resist therein forever.</a:t>
            </a:r>
            <a:endParaRPr lang="en-US" altLang="en-US" sz="2800" b="1" smtClean="0"/>
          </a:p>
        </p:txBody>
      </p:sp>
      <p:sp>
        <p:nvSpPr>
          <p:cNvPr id="168964"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یہ مخالفین ہمیشہ اس میں رہیں گے </a:t>
            </a:r>
            <a:endParaRPr lang="en-US" altLang="en-US" sz="4000" b="1">
              <a:solidFill>
                <a:srgbClr val="000066"/>
              </a:solidFill>
              <a:latin typeface="Alvi Nastaleeq" pitchFamily="2" charset="0"/>
              <a:cs typeface="Alvi Nastaleeq" pitchFamily="2" charset="0"/>
            </a:endParaRPr>
          </a:p>
        </p:txBody>
      </p:sp>
      <p:sp>
        <p:nvSpPr>
          <p:cNvPr id="168965"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दुश्मनों को हमेशा के लिए इसमें रखेगा!</a:t>
            </a:r>
            <a:endParaRPr lang="en-US" altLang="en-US" sz="2000" b="1">
              <a:solidFill>
                <a:srgbClr val="000066"/>
              </a:solidFill>
              <a:cs typeface="Mangal" panose="02040503050203030202" pitchFamily="18" charset="0"/>
            </a:endParaRPr>
          </a:p>
        </p:txBody>
      </p:sp>
      <p:sp>
        <p:nvSpPr>
          <p:cNvPr id="1689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wa-an tukhal-lida fihal-mu`anidin</a:t>
            </a:r>
          </a:p>
        </p:txBody>
      </p:sp>
      <p:sp>
        <p:nvSpPr>
          <p:cNvPr id="168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89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DMVFG[NLGG[ T[DF\ C\D[XF ZFBLX</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وَأَنتَ جَلَّ ثَنَاؤُكَ قُلْتَ مُبْتَدَئاً، وَّتَطَوَّلْتَ بِالإِنْعَامِ مُتَكَرِّماً:</a:t>
            </a:r>
            <a:endParaRPr lang="en-US" altLang="en-US" sz="6000" smtClean="0">
              <a:latin typeface="Attari_Quran" pitchFamily="2" charset="0"/>
              <a:cs typeface="Attari_Quran" pitchFamily="2" charset="0"/>
            </a:endParaRPr>
          </a:p>
        </p:txBody>
      </p:sp>
      <p:sp>
        <p:nvSpPr>
          <p:cNvPr id="169987" name="Rectangle 3"/>
          <p:cNvSpPr>
            <a:spLocks noGrp="1" noChangeArrowheads="1"/>
          </p:cNvSpPr>
          <p:nvPr>
            <p:ph type="subTitle" idx="1"/>
          </p:nvPr>
        </p:nvSpPr>
        <p:spPr>
          <a:xfrm>
            <a:off x="76200" y="2211388"/>
            <a:ext cx="8964613" cy="989012"/>
          </a:xfrm>
        </p:spPr>
        <p:txBody>
          <a:bodyPr/>
          <a:lstStyle/>
          <a:p>
            <a:pPr marL="342900" indent="-342900" eaLnBrk="1" hangingPunct="1"/>
            <a:r>
              <a:rPr lang="en-US" altLang="en-US" sz="2400" b="1" dirty="0" smtClean="0">
                <a:ea typeface="MS Mincho" panose="02020609040205080304" pitchFamily="49" charset="-128"/>
              </a:rPr>
              <a:t>And You— majestic is Your eulogy— said at the beginning and </a:t>
            </a:r>
            <a:r>
              <a:rPr lang="en-US" altLang="en-US" sz="2400" b="1" dirty="0" err="1" smtClean="0">
                <a:ea typeface="MS Mincho" panose="02020609040205080304" pitchFamily="49" charset="-128"/>
              </a:rPr>
              <a:t>wernt</a:t>
            </a:r>
            <a:r>
              <a:rPr lang="en-US" altLang="en-US" sz="2400" b="1" dirty="0" smtClean="0">
                <a:ea typeface="MS Mincho" panose="02020609040205080304" pitchFamily="49" charset="-128"/>
              </a:rPr>
              <a:t> gracious through kindness as a </a:t>
            </a:r>
            <a:r>
              <a:rPr lang="en-US" altLang="en-US" sz="2400" b="1" dirty="0" err="1" smtClean="0">
                <a:ea typeface="MS Mincho" panose="02020609040205080304" pitchFamily="49" charset="-128"/>
              </a:rPr>
              <a:t>favour</a:t>
            </a:r>
            <a:r>
              <a:rPr lang="en-US" altLang="en-US" sz="2400" b="1" dirty="0" smtClean="0">
                <a:ea typeface="MS Mincho" panose="02020609040205080304" pitchFamily="49" charset="-128"/>
              </a:rPr>
              <a:t>,</a:t>
            </a:r>
            <a:endParaRPr lang="en-US" altLang="en-US" sz="2800" b="1" dirty="0" smtClean="0"/>
          </a:p>
        </p:txBody>
      </p:sp>
      <p:sp>
        <p:nvSpPr>
          <p:cNvPr id="169988" name="Rectangle 4"/>
          <p:cNvSpPr>
            <a:spLocks noChangeArrowheads="1"/>
          </p:cNvSpPr>
          <p:nvPr/>
        </p:nvSpPr>
        <p:spPr bwMode="auto">
          <a:xfrm>
            <a:off x="228600" y="2971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600" b="1" dirty="0">
                <a:solidFill>
                  <a:srgbClr val="000066"/>
                </a:solidFill>
                <a:latin typeface="Alvi Nastaleeq" pitchFamily="2" charset="0"/>
                <a:cs typeface="Alvi Nastaleeq" pitchFamily="2" charset="0"/>
              </a:rPr>
              <a:t>اور تو بڑی تعریف والا ہے تو نے فضل و کرم کرتے ہوئے بلا سابقہ یہ فرمایا کہ </a:t>
            </a:r>
            <a:endParaRPr lang="en-US" altLang="en-US" sz="4000" b="1" dirty="0">
              <a:solidFill>
                <a:srgbClr val="000066"/>
              </a:solidFill>
              <a:latin typeface="Alvi Nastaleeq" pitchFamily="2" charset="0"/>
              <a:cs typeface="Alvi Nastaleeq" pitchFamily="2" charset="0"/>
            </a:endParaRPr>
          </a:p>
        </p:txBody>
      </p:sp>
      <p:sp>
        <p:nvSpPr>
          <p:cNvPr id="169989"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जो बहुत ज्यादा तारीफ के लायेक है और अपने बन्दों पर एहसान करते हुए अपनी किताब में पहले ही फरमा चुका है : </a:t>
            </a:r>
            <a:endParaRPr lang="en-US" altLang="en-US" sz="2000" b="1">
              <a:solidFill>
                <a:srgbClr val="000066"/>
              </a:solidFill>
              <a:cs typeface="Mangal" panose="02040503050203030202" pitchFamily="18" charset="0"/>
            </a:endParaRPr>
          </a:p>
        </p:txBody>
      </p:sp>
      <p:sp>
        <p:nvSpPr>
          <p:cNvPr id="1699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anta jal-la thana-uka qul-ta mub-tadiwaw-wa tataw-wal-ta bil-in-`ami mutakar-rima</a:t>
            </a:r>
          </a:p>
        </p:txBody>
      </p:sp>
      <p:sp>
        <p:nvSpPr>
          <p:cNvPr id="169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699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TFZF DF8[ TVZLO K[4 VG[ T[ </a:t>
            </a:r>
            <a:r>
              <a:rPr lang="en-US" sz="3200" dirty="0" err="1">
                <a:solidFill>
                  <a:srgbClr val="000066"/>
                </a:solidFill>
                <a:latin typeface="LMG-Arun" pitchFamily="2" charset="0"/>
              </a:rPr>
              <a:t>VUFpYL</a:t>
            </a:r>
            <a:r>
              <a:rPr lang="en-US" sz="3200" dirty="0">
                <a:solidFill>
                  <a:srgbClr val="000066"/>
                </a:solidFill>
                <a:latin typeface="LMG-Arun" pitchFamily="2" charset="0"/>
              </a:rPr>
              <a:t> H SCL NLW] </a:t>
            </a:r>
            <a:r>
              <a:rPr lang="en-US" sz="3200" dirty="0" smtClean="0">
                <a:solidFill>
                  <a:srgbClr val="000066"/>
                </a:solidFill>
                <a:latin typeface="LMG-Arun" pitchFamily="2" charset="0"/>
              </a:rPr>
              <a:t>K[ </a:t>
            </a:r>
          </a:p>
          <a:p>
            <a:pPr algn="ctr" eaLnBrk="1" hangingPunct="1">
              <a:lnSpc>
                <a:spcPct val="80000"/>
              </a:lnSpc>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[ 5MTFGF SZD VG[ .</a:t>
            </a:r>
            <a:r>
              <a:rPr lang="en-US" sz="3200" dirty="0" err="1">
                <a:solidFill>
                  <a:srgbClr val="000066"/>
                </a:solidFill>
                <a:latin typeface="LMG-Arun" pitchFamily="2" charset="0"/>
              </a:rPr>
              <a:t>gVFD</a:t>
            </a:r>
            <a:r>
              <a:rPr lang="en-US" sz="3200" dirty="0">
                <a:solidFill>
                  <a:srgbClr val="000066"/>
                </a:solidFill>
                <a:latin typeface="LMG-Arun" pitchFamily="2" charset="0"/>
              </a:rPr>
              <a:t> J0[ V[ V[V,FG SZL NLW] K[</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304800" y="304800"/>
            <a:ext cx="8610600" cy="1470025"/>
          </a:xfrm>
        </p:spPr>
        <p:txBody>
          <a:bodyPr/>
          <a:lstStyle/>
          <a:p>
            <a:pPr rtl="1" eaLnBrk="1" hangingPunct="1"/>
            <a:r>
              <a:rPr lang="ar-SA" altLang="en-US" sz="6000" smtClean="0">
                <a:latin typeface="Attari_Quran" pitchFamily="2" charset="0"/>
                <a:cs typeface="Attari_Quran" pitchFamily="2" charset="0"/>
              </a:rPr>
              <a:t>أَفَمَن كَانَ مُؤْمِنًا كَمَن كَانَ فَاسِقًا ۚ لَّا يَسْتَوُونَ</a:t>
            </a:r>
            <a:endParaRPr lang="en-US" altLang="en-US" sz="6000" smtClean="0">
              <a:latin typeface="Attari_Quran" pitchFamily="2" charset="0"/>
              <a:cs typeface="Attari_Quran" pitchFamily="2" charset="0"/>
            </a:endParaRPr>
          </a:p>
        </p:txBody>
      </p:sp>
      <p:sp>
        <p:nvSpPr>
          <p:cNvPr id="171011" name="Rectangle 3"/>
          <p:cNvSpPr>
            <a:spLocks noGrp="1" noChangeArrowheads="1"/>
          </p:cNvSpPr>
          <p:nvPr>
            <p:ph type="subTitle" idx="1"/>
          </p:nvPr>
        </p:nvSpPr>
        <p:spPr>
          <a:xfrm>
            <a:off x="76200" y="1600200"/>
            <a:ext cx="8964613" cy="1371600"/>
          </a:xfrm>
        </p:spPr>
        <p:txBody>
          <a:bodyPr/>
          <a:lstStyle/>
          <a:p>
            <a:pPr marL="342900" indent="-342900" eaLnBrk="1" hangingPunct="1"/>
            <a:r>
              <a:rPr lang="en-US" altLang="en-US" sz="2400" b="1" i="1" dirty="0" smtClean="0">
                <a:ea typeface="MS Mincho" panose="02020609040205080304" pitchFamily="49" charset="-128"/>
              </a:rPr>
              <a:t>What? Is he who has been believer like unto him who has been ungodly? They are not equal</a:t>
            </a:r>
          </a:p>
          <a:p>
            <a:pPr marL="342900" indent="-342900" eaLnBrk="1" hangingPunct="1"/>
            <a:r>
              <a:rPr lang="en-US" altLang="en-US" sz="2400" b="1" dirty="0" smtClean="0">
                <a:ea typeface="MS Mincho" panose="02020609040205080304" pitchFamily="49" charset="-128"/>
              </a:rPr>
              <a:t>Holy Quran 32:18</a:t>
            </a:r>
            <a:endParaRPr lang="en-US" altLang="en-US" sz="2800" b="1" dirty="0" smtClean="0"/>
          </a:p>
        </p:txBody>
      </p:sp>
      <p:sp>
        <p:nvSpPr>
          <p:cNvPr id="17101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600" b="1" dirty="0">
                <a:solidFill>
                  <a:srgbClr val="000066"/>
                </a:solidFill>
                <a:latin typeface="Alvi Nastaleeq" pitchFamily="2" charset="0"/>
                <a:cs typeface="Alvi Nastaleeq" pitchFamily="2" charset="0"/>
              </a:rPr>
              <a:t>کیا وہ شخص جو مومن ہے وہ فاسق جیسا ہو سکتا ہے؟یہ دونوں برابر نہیں </a:t>
            </a:r>
            <a:endParaRPr lang="en-US" altLang="en-US" sz="4000" b="1" dirty="0">
              <a:solidFill>
                <a:srgbClr val="000066"/>
              </a:solidFill>
              <a:latin typeface="Alvi Nastaleeq" pitchFamily="2" charset="0"/>
              <a:cs typeface="Alvi Nastaleeq" pitchFamily="2" charset="0"/>
            </a:endParaRPr>
          </a:p>
        </p:txBody>
      </p:sp>
      <p:sp>
        <p:nvSpPr>
          <p:cNvPr id="171013"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 मोमिन, फ़ासिक़ के बराबर हो सकता है? नहीं, यह कभी बाहम बराबर नहीं हो सकते"! </a:t>
            </a:r>
            <a:endParaRPr lang="en-US" altLang="en-US" sz="2000" b="1">
              <a:solidFill>
                <a:srgbClr val="000066"/>
              </a:solidFill>
              <a:cs typeface="Mangal" panose="02040503050203030202" pitchFamily="18" charset="0"/>
            </a:endParaRPr>
          </a:p>
        </p:txBody>
      </p:sp>
      <p:sp>
        <p:nvSpPr>
          <p:cNvPr id="1710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a:solidFill>
                  <a:srgbClr val="000066"/>
                </a:solidFill>
              </a:rPr>
              <a:t>afaman kana muminan kaman kana fasiqal-la yas-tawun</a:t>
            </a:r>
            <a:endParaRPr lang="en-US" altLang="en-US" b="1" i="1">
              <a:solidFill>
                <a:srgbClr val="000066"/>
              </a:solidFill>
            </a:endParaRPr>
          </a:p>
        </p:txBody>
      </p:sp>
      <p:sp>
        <p:nvSpPr>
          <p:cNvPr id="171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10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X]\]\ DMVDLG OF;LS H[JM CMI BZM m SNL AZFAZ GYL CMTM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إِلَهِي وَسَيِّدِي فَأَسْألُكَ بِالْقُدْرَةِ الَّتِي قَدَّرْتَهَا</a:t>
            </a:r>
            <a:endParaRPr lang="en-US" altLang="en-US" sz="6000" smtClean="0">
              <a:latin typeface="Attari_Quran" pitchFamily="2" charset="0"/>
              <a:cs typeface="Attari_Quran" pitchFamily="2" charset="0"/>
            </a:endParaRPr>
          </a:p>
        </p:txBody>
      </p:sp>
      <p:sp>
        <p:nvSpPr>
          <p:cNvPr id="172035"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My God and my Master! So I ask You by the power You hast apportioned</a:t>
            </a:r>
            <a:endParaRPr lang="en-US" altLang="en-US" sz="2800" b="1" smtClean="0"/>
          </a:p>
        </p:txBody>
      </p:sp>
      <p:sp>
        <p:nvSpPr>
          <p:cNvPr id="172036"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میرے معبود میرے آقا</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میں تیری قدرت جسے تو نے توانا کیا </a:t>
            </a:r>
            <a:endParaRPr lang="en-US" altLang="en-US" sz="4000" b="1">
              <a:solidFill>
                <a:srgbClr val="000066"/>
              </a:solidFill>
              <a:latin typeface="Alvi Nastaleeq" pitchFamily="2" charset="0"/>
              <a:cs typeface="Alvi Nastaleeq" pitchFamily="2" charset="0"/>
            </a:endParaRPr>
          </a:p>
        </p:txBody>
      </p:sp>
      <p:sp>
        <p:nvSpPr>
          <p:cNvPr id="172037"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ऐ मेरे मालिक, मै तेरी इस कुदरत का जिस से तुने मौजूदात की तकदीर बनाई,</a:t>
            </a:r>
            <a:endParaRPr lang="en-US" altLang="en-US" sz="2000" b="1">
              <a:solidFill>
                <a:srgbClr val="000066"/>
              </a:solidFill>
              <a:cs typeface="Mangal" panose="02040503050203030202" pitchFamily="18" charset="0"/>
            </a:endParaRPr>
          </a:p>
        </p:txBody>
      </p:sp>
      <p:sp>
        <p:nvSpPr>
          <p:cNvPr id="1720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ilahi wa say-yidi fa-as-aluka bial-qud-ratil-lati qad-dartaha</a:t>
            </a:r>
          </a:p>
        </p:txBody>
      </p:sp>
      <p:sp>
        <p:nvSpPr>
          <p:cNvPr id="172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20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31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smtClean="0">
                <a:solidFill>
                  <a:srgbClr val="000066"/>
                </a:solidFill>
                <a:latin typeface="LMG-Arun" pitchFamily="2" charset="0"/>
              </a:rPr>
              <a:t>VI DFZF </a:t>
            </a:r>
            <a:r>
              <a:rPr lang="en-US" sz="3200" dirty="0">
                <a:solidFill>
                  <a:srgbClr val="000066"/>
                </a:solidFill>
                <a:latin typeface="LMG-Arun" pitchFamily="2" charset="0"/>
              </a:rPr>
              <a:t>V&lt;,FC</a:t>
            </a:r>
            <a:r>
              <a:rPr lang="en-US" sz="3200" dirty="0">
                <a:solidFill>
                  <a:srgbClr val="000066"/>
                </a:solidFill>
                <a:latin typeface="Lucida Bright" pitchFamily="18" charset="0"/>
              </a:rPr>
              <a:t> </a:t>
            </a:r>
            <a:r>
              <a:rPr lang="en-US" sz="3200" dirty="0" smtClean="0">
                <a:solidFill>
                  <a:srgbClr val="000066"/>
                </a:solidFill>
                <a:latin typeface="Lucida Bright" pitchFamily="18" charset="0"/>
              </a:rPr>
              <a:t>!</a:t>
            </a:r>
            <a:r>
              <a:rPr lang="en-US" sz="3200" dirty="0" smtClean="0">
                <a:solidFill>
                  <a:srgbClr val="000066"/>
                </a:solidFill>
                <a:latin typeface="LMG-Arun" pitchFamily="2" charset="0"/>
              </a:rPr>
              <a:t> </a:t>
            </a:r>
            <a:r>
              <a:rPr lang="en-US" sz="3200" dirty="0">
                <a:solidFill>
                  <a:srgbClr val="000066"/>
                </a:solidFill>
                <a:latin typeface="LMG-Arun" pitchFamily="2" charset="0"/>
              </a:rPr>
              <a:t>VG[ VI DFZF ;ZNFZ </a:t>
            </a:r>
            <a:r>
              <a:rPr lang="en-US" sz="3200" dirty="0">
                <a:solidFill>
                  <a:srgbClr val="000066"/>
                </a:solidFill>
                <a:latin typeface="Lucida Bright" pitchFamily="18" charset="0"/>
              </a:rPr>
              <a:t>! </a:t>
            </a:r>
            <a:r>
              <a:rPr lang="en-US" sz="3200" dirty="0">
                <a:solidFill>
                  <a:srgbClr val="000066"/>
                </a:solidFill>
                <a:latin typeface="LMG-Arun" pitchFamily="2" charset="0"/>
              </a:rPr>
              <a:t>TM 5KL C</a:t>
            </a:r>
            <a:r>
              <a:rPr lang="en-US" sz="3200" dirty="0" smtClean="0">
                <a:solidFill>
                  <a:srgbClr val="000066"/>
                </a:solidFill>
                <a:latin typeface="LMG-Arun" pitchFamily="2" charset="0"/>
              </a:rPr>
              <a:t>]\] </a:t>
            </a:r>
            <a:r>
              <a:rPr lang="en-US" sz="3200" dirty="0">
                <a:solidFill>
                  <a:srgbClr val="000066"/>
                </a:solidFill>
                <a:latin typeface="LMG-Arun" pitchFamily="2" charset="0"/>
              </a:rPr>
              <a:t>TFZL 5F;[ ;JF, S</a:t>
            </a:r>
            <a:r>
              <a:rPr lang="en-US" sz="3200" dirty="0" smtClean="0">
                <a:solidFill>
                  <a:srgbClr val="000066"/>
                </a:solidFill>
                <a:latin typeface="LMG-Arun" pitchFamily="2" charset="0"/>
              </a:rPr>
              <a:t>~ </a:t>
            </a:r>
            <a:r>
              <a:rPr lang="en-US" sz="3200" dirty="0">
                <a:solidFill>
                  <a:srgbClr val="000066"/>
                </a:solidFill>
                <a:latin typeface="LMG-Arun" pitchFamily="2" charset="0"/>
              </a:rPr>
              <a:t>K</a:t>
            </a:r>
            <a:r>
              <a:rPr lang="en-US" sz="3200" dirty="0" smtClean="0">
                <a:solidFill>
                  <a:srgbClr val="000066"/>
                </a:solidFill>
                <a:latin typeface="LMG-Arun" pitchFamily="2" charset="0"/>
              </a:rPr>
              <a:t>]\] </a:t>
            </a:r>
            <a:r>
              <a:rPr lang="en-US" sz="3200" dirty="0">
                <a:solidFill>
                  <a:srgbClr val="000066"/>
                </a:solidFill>
                <a:latin typeface="LMG-Arun" pitchFamily="2" charset="0"/>
              </a:rPr>
              <a:t>V[ </a:t>
            </a:r>
            <a:r>
              <a:rPr lang="de-DE" sz="3200" dirty="0">
                <a:solidFill>
                  <a:srgbClr val="000066"/>
                </a:solidFill>
                <a:latin typeface="LMG-Arun" pitchFamily="2" charset="0"/>
              </a:rPr>
              <a:t>TSNLZGF JF:TFYL S[ H[GL T[ UM9J6 SZL K[</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r>
              <a:rPr lang="en-US" sz="3200" dirty="0" smtClean="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وَبِالْقَضِيَّةِ الَّتِي حَتَمْتَهَا وَحَكَمْتَهَا وَغَلَبْتَ مَنْ عَلَيْهِ أَجْرَيْتَهَا</a:t>
            </a:r>
            <a:endParaRPr lang="en-US" altLang="en-US" sz="6000" smtClean="0">
              <a:latin typeface="Attari_Quran" pitchFamily="2" charset="0"/>
              <a:cs typeface="Attari_Quran" pitchFamily="2" charset="0"/>
            </a:endParaRPr>
          </a:p>
        </p:txBody>
      </p:sp>
      <p:sp>
        <p:nvSpPr>
          <p:cNvPr id="173059" name="Rectangle 3"/>
          <p:cNvSpPr>
            <a:spLocks noGrp="1" noChangeArrowheads="1"/>
          </p:cNvSpPr>
          <p:nvPr>
            <p:ph type="subTitle" idx="1"/>
          </p:nvPr>
        </p:nvSpPr>
        <p:spPr>
          <a:xfrm>
            <a:off x="76200" y="1981200"/>
            <a:ext cx="8964613" cy="1217612"/>
          </a:xfrm>
        </p:spPr>
        <p:txBody>
          <a:bodyPr/>
          <a:lstStyle/>
          <a:p>
            <a:pPr marL="342900" indent="-342900" eaLnBrk="1" hangingPunct="1"/>
            <a:r>
              <a:rPr lang="en-US" altLang="en-US" sz="2400" b="1" dirty="0" smtClean="0">
                <a:ea typeface="MS Mincho" panose="02020609040205080304" pitchFamily="49" charset="-128"/>
              </a:rPr>
              <a:t>And by the decision which You hast determined and imposed and through which You hast overcome him toward whom it has been put into effect,</a:t>
            </a:r>
            <a:endParaRPr lang="en-US" altLang="en-US" sz="2400" b="1" dirty="0" smtClean="0"/>
          </a:p>
        </p:txBody>
      </p:sp>
      <p:sp>
        <p:nvSpPr>
          <p:cNvPr id="173060" name="Rectangle 4"/>
          <p:cNvSpPr>
            <a:spLocks noChangeArrowheads="1"/>
          </p:cNvSpPr>
          <p:nvPr/>
        </p:nvSpPr>
        <p:spPr bwMode="auto">
          <a:xfrm>
            <a:off x="228600" y="2971800"/>
            <a:ext cx="868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2900" b="1" dirty="0">
                <a:solidFill>
                  <a:srgbClr val="000066"/>
                </a:solidFill>
                <a:latin typeface="Alvi Nastaleeq" pitchFamily="2" charset="0"/>
                <a:cs typeface="Alvi Nastaleeq" pitchFamily="2" charset="0"/>
              </a:rPr>
              <a:t>اور تیرا فرمان جسے تو نے یقینی و محکم بنایا اور تو غالب ہے</a:t>
            </a:r>
            <a:r>
              <a:rPr lang="en-US" altLang="en-US" sz="2900" b="1" dirty="0">
                <a:solidFill>
                  <a:srgbClr val="000066"/>
                </a:solidFill>
                <a:latin typeface="Alvi Nastaleeq" pitchFamily="2" charset="0"/>
                <a:cs typeface="Alvi Nastaleeq" pitchFamily="2" charset="0"/>
              </a:rPr>
              <a:t> </a:t>
            </a:r>
            <a:r>
              <a:rPr lang="ar-SA" altLang="en-US" sz="2900" b="1" dirty="0">
                <a:solidFill>
                  <a:srgbClr val="000066"/>
                </a:solidFill>
                <a:latin typeface="Alvi Nastaleeq" pitchFamily="2" charset="0"/>
                <a:cs typeface="Alvi Nastaleeq" pitchFamily="2" charset="0"/>
              </a:rPr>
              <a:t>اس پر جس پر اسے جاری کرے اسکے واسطے سے سوال کرتا ہوں </a:t>
            </a:r>
            <a:endParaRPr lang="en-US" altLang="en-US" sz="2900" b="1" dirty="0">
              <a:solidFill>
                <a:srgbClr val="000066"/>
              </a:solidFill>
              <a:latin typeface="Alvi Nastaleeq" pitchFamily="2" charset="0"/>
              <a:cs typeface="Alvi Nastaleeq" pitchFamily="2" charset="0"/>
            </a:endParaRPr>
          </a:p>
        </p:txBody>
      </p:sp>
      <p:sp>
        <p:nvSpPr>
          <p:cNvPr id="173061"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इस हतमी फैसले का जो तू ने सादिर किये हैं और जिन पर तू ने इन को नाफ़िज़ किया है इन पर तुझे काबू हासिल है! वास्ता देकर तुझ से इल्तेजा करता हूँ के हर वो जुर्म जिस का मै मुर्तकिब हुआ हूँ</a:t>
            </a:r>
            <a:endParaRPr lang="en-US" altLang="en-US" sz="2000" b="1">
              <a:solidFill>
                <a:srgbClr val="000066"/>
              </a:solidFill>
              <a:cs typeface="Mangal" panose="02040503050203030202" pitchFamily="18" charset="0"/>
            </a:endParaRPr>
          </a:p>
        </p:txBody>
      </p:sp>
      <p:sp>
        <p:nvSpPr>
          <p:cNvPr id="1730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bil-qadi-yatil-lati hatam-taha wa hakam-taha wa ghalab-ta man `ailayhi aj-raytaha</a:t>
            </a:r>
          </a:p>
        </p:txBody>
      </p:sp>
      <p:sp>
        <p:nvSpPr>
          <p:cNvPr id="173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30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VG[ T[ O{\;,FGF JF:TFYL ;JF, S~\ K]\]\ S[ H[G[ T[ </a:t>
            </a:r>
            <a:r>
              <a:rPr lang="en-US" sz="2800" dirty="0" err="1">
                <a:solidFill>
                  <a:srgbClr val="000066"/>
                </a:solidFill>
                <a:latin typeface="LMG-Arun" pitchFamily="2" charset="0"/>
              </a:rPr>
              <a:t>lGl`RT</a:t>
            </a:r>
            <a:r>
              <a:rPr lang="en-US" sz="2800" dirty="0">
                <a:solidFill>
                  <a:srgbClr val="000066"/>
                </a:solidFill>
                <a:latin typeface="LMG-Arun" pitchFamily="2" charset="0"/>
              </a:rPr>
              <a:t> SIM" K[ VG[ HFZL SIM" </a:t>
            </a:r>
            <a:r>
              <a:rPr lang="en-US" sz="2800" dirty="0" smtClean="0">
                <a:solidFill>
                  <a:srgbClr val="000066"/>
                </a:solidFill>
                <a:latin typeface="LMG-Arun" pitchFamily="2" charset="0"/>
              </a:rPr>
              <a:t>K[</a:t>
            </a:r>
            <a:r>
              <a:rPr lang="en-US" sz="2800" dirty="0">
                <a:solidFill>
                  <a:srgbClr val="000066"/>
                </a:solidFill>
                <a:latin typeface="LMG-Arun" pitchFamily="2" charset="0"/>
              </a:rPr>
              <a:t>VG[ H[GL p5Z T[ O{\;,M HFZL SIM" K[ T[GL p5Z T]\]\ ;</a:t>
            </a:r>
            <a:r>
              <a:rPr lang="en-US" sz="2800" dirty="0" err="1">
                <a:solidFill>
                  <a:srgbClr val="000066"/>
                </a:solidFill>
                <a:latin typeface="LMG-Arun" pitchFamily="2" charset="0"/>
              </a:rPr>
              <a:t>tTF</a:t>
            </a:r>
            <a:r>
              <a:rPr lang="en-US" sz="2800" dirty="0">
                <a:solidFill>
                  <a:srgbClr val="000066"/>
                </a:solidFill>
                <a:latin typeface="LMG-Arun" pitchFamily="2" charset="0"/>
              </a:rPr>
              <a:t> WZFJM </a:t>
            </a:r>
            <a:r>
              <a:rPr lang="en-US" sz="2800" dirty="0" smtClean="0">
                <a:solidFill>
                  <a:srgbClr val="000066"/>
                </a:solidFill>
                <a:latin typeface="LMG-Arun" pitchFamily="2" charset="0"/>
              </a:rPr>
              <a:t>KM</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أَن تَهَبَ لِي، فِي هذِهِ اللَّيْلَةِ، وَفِي هَذِهِ السَّاعَةِ</a:t>
            </a:r>
            <a:endParaRPr lang="en-US" altLang="en-US" sz="6000" smtClean="0">
              <a:latin typeface="Attari_Quran" pitchFamily="2" charset="0"/>
              <a:cs typeface="Attari_Quran" pitchFamily="2" charset="0"/>
            </a:endParaRPr>
          </a:p>
        </p:txBody>
      </p:sp>
      <p:sp>
        <p:nvSpPr>
          <p:cNvPr id="1740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That You forgivest me in this night and at this hour</a:t>
            </a:r>
            <a:endParaRPr lang="en-US" altLang="en-US" sz="2800" b="1" smtClean="0"/>
          </a:p>
        </p:txBody>
      </p:sp>
      <p:sp>
        <p:nvSpPr>
          <p:cNvPr id="174084"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بخش دے اس شب میں اور اس ساعت میں </a:t>
            </a:r>
            <a:endParaRPr lang="en-US" altLang="en-US" sz="4000" b="1" dirty="0">
              <a:solidFill>
                <a:srgbClr val="000066"/>
              </a:solidFill>
              <a:latin typeface="Alvi Nastaleeq" pitchFamily="2" charset="0"/>
              <a:cs typeface="Alvi Nastaleeq" pitchFamily="2" charset="0"/>
            </a:endParaRPr>
          </a:p>
        </p:txBody>
      </p:sp>
      <p:sp>
        <p:nvSpPr>
          <p:cNvPr id="174085"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रात और ख़ास कर इस साअत में बख्श दे. </a:t>
            </a:r>
            <a:endParaRPr lang="en-US" altLang="en-US" sz="2000" b="1">
              <a:solidFill>
                <a:srgbClr val="000066"/>
              </a:solidFill>
              <a:cs typeface="Mangal" panose="02040503050203030202" pitchFamily="18" charset="0"/>
            </a:endParaRPr>
          </a:p>
        </p:txBody>
      </p:sp>
      <p:sp>
        <p:nvSpPr>
          <p:cNvPr id="1740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an tahaba li fi hadhihil-laylati wa fi hadhihis-sa'ah</a:t>
            </a:r>
          </a:p>
        </p:txBody>
      </p:sp>
      <p:sp>
        <p:nvSpPr>
          <p:cNvPr id="174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40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DG[ T] VF ZFTDF\ VG[ VF 5/DF\ A1FL VF5</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نُورُ يَا قُدُّوسُ</a:t>
            </a:r>
            <a:endParaRPr lang="en-US" altLang="en-US" sz="6000" smtClean="0">
              <a:latin typeface="Attari_Quran" pitchFamily="2" charset="0"/>
              <a:cs typeface="Attari_Quran" pitchFamily="2" charset="0"/>
            </a:endParaRPr>
          </a:p>
        </p:txBody>
      </p:sp>
      <p:sp>
        <p:nvSpPr>
          <p:cNvPr id="184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Light! O All-holy!</a:t>
            </a:r>
          </a:p>
          <a:p>
            <a:pPr marL="342900" indent="-342900" eaLnBrk="1" hangingPunct="1"/>
            <a:endParaRPr lang="en-US" altLang="en-US" sz="2800" b="1" smtClean="0"/>
          </a:p>
        </p:txBody>
      </p:sp>
      <p:sp>
        <p:nvSpPr>
          <p:cNvPr id="18436" name="Rectangle 11"/>
          <p:cNvSpPr>
            <a:spLocks noChangeArrowheads="1"/>
          </p:cNvSpPr>
          <p:nvPr/>
        </p:nvSpPr>
        <p:spPr bwMode="auto">
          <a:xfrm>
            <a:off x="152400" y="340201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हकीकी नूर! ऐ पाक व पाकीज़ा!</a:t>
            </a:r>
            <a:endParaRPr lang="en-US" altLang="en-US" sz="2000" b="1" dirty="0">
              <a:solidFill>
                <a:srgbClr val="000066"/>
              </a:solidFill>
              <a:cs typeface="Mangal" panose="02040503050203030202" pitchFamily="18" charset="0"/>
            </a:endParaRPr>
          </a:p>
        </p:txBody>
      </p:sp>
      <p:sp>
        <p:nvSpPr>
          <p:cNvPr id="1843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nuru ya qud-dus</a:t>
            </a:r>
          </a:p>
        </p:txBody>
      </p:sp>
      <p:sp>
        <p:nvSpPr>
          <p:cNvPr id="1843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43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8440" name="Rectangle 4"/>
          <p:cNvSpPr>
            <a:spLocks noChangeArrowheads="1"/>
          </p:cNvSpPr>
          <p:nvPr/>
        </p:nvSpPr>
        <p:spPr bwMode="auto">
          <a:xfrm>
            <a:off x="315686"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یانور یاقدوس</a:t>
            </a:r>
            <a:endParaRPr lang="en-US" altLang="en-US" sz="4000" b="1" dirty="0">
              <a:solidFill>
                <a:srgbClr val="000066"/>
              </a:solidFill>
              <a:latin typeface="Alvi Nastaleeq" pitchFamily="2" charset="0"/>
              <a:cs typeface="Alvi Nastaleeq" pitchFamily="2" charset="0"/>
            </a:endParaRPr>
          </a:p>
        </p:txBody>
      </p:sp>
      <p:sp>
        <p:nvSpPr>
          <p:cNvPr id="11" name="Rectangle 3"/>
          <p:cNvSpPr txBox="1">
            <a:spLocks noChangeArrowheads="1"/>
          </p:cNvSpPr>
          <p:nvPr/>
        </p:nvSpPr>
        <p:spPr bwMode="auto">
          <a:xfrm>
            <a:off x="106363" y="48466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G]Z </a:t>
            </a:r>
            <a:r>
              <a:rPr lang="en-US" sz="3200" dirty="0">
                <a:solidFill>
                  <a:srgbClr val="000066"/>
                </a:solidFill>
                <a:latin typeface="Lucida Bright" pitchFamily="18" charset="0"/>
              </a:rPr>
              <a:t>!</a:t>
            </a:r>
            <a:r>
              <a:rPr lang="en-US" sz="3200" dirty="0">
                <a:solidFill>
                  <a:srgbClr val="000066"/>
                </a:solidFill>
                <a:latin typeface="LMG-Arun" pitchFamily="2" charset="0"/>
              </a:rPr>
              <a:t>  ¦ VI 5FSM 5FSLhF </a:t>
            </a:r>
            <a:r>
              <a:rPr lang="en-US" sz="3200" dirty="0" err="1">
                <a:solidFill>
                  <a:srgbClr val="000066"/>
                </a:solidFill>
                <a:latin typeface="LMG-Arun" pitchFamily="2" charset="0"/>
              </a:rPr>
              <a:t>sS</a:t>
            </a:r>
            <a:r>
              <a:rPr lang="en-US" sz="3200" dirty="0">
                <a:solidFill>
                  <a:srgbClr val="000066"/>
                </a:solidFill>
                <a:latin typeface="LMG-Arun" pitchFamily="2" charset="0"/>
              </a:rPr>
              <a:t>]NN];f </a:t>
            </a:r>
            <a:r>
              <a:rPr lang="en-US" sz="3200" dirty="0">
                <a:solidFill>
                  <a:srgbClr val="000066"/>
                </a:solidFill>
                <a:latin typeface="Lucida Bright" pitchFamily="18"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كُلَّ جُرْم أَجْرَمْتُهُ</a:t>
            </a:r>
            <a:endParaRPr lang="en-US" altLang="en-US" sz="6000" smtClean="0">
              <a:latin typeface="Attari_Quran" pitchFamily="2" charset="0"/>
              <a:cs typeface="Attari_Quran" pitchFamily="2" charset="0"/>
            </a:endParaRPr>
          </a:p>
        </p:txBody>
      </p:sp>
      <p:sp>
        <p:nvSpPr>
          <p:cNvPr id="175107"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smtClean="0">
                <a:ea typeface="MS Mincho" panose="02020609040205080304" pitchFamily="49" charset="-128"/>
              </a:rPr>
              <a:t>Every offence I have committed,</a:t>
            </a:r>
            <a:endParaRPr lang="en-US" altLang="en-US" sz="2800" b="1" smtClean="0"/>
          </a:p>
        </p:txBody>
      </p:sp>
      <p:sp>
        <p:nvSpPr>
          <p:cNvPr id="175108"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میرے تمام وہ جرم جو میں نے کیے </a:t>
            </a:r>
            <a:endParaRPr lang="en-US" altLang="en-US" sz="4000" b="1">
              <a:solidFill>
                <a:srgbClr val="000066"/>
              </a:solidFill>
              <a:latin typeface="Alvi Nastaleeq" pitchFamily="2" charset="0"/>
              <a:cs typeface="Alvi Nastaleeq" pitchFamily="2" charset="0"/>
            </a:endParaRPr>
          </a:p>
        </p:txBody>
      </p:sp>
      <p:sp>
        <p:nvSpPr>
          <p:cNvPr id="17510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हर वो गुनाह जो मैंने किया हो, </a:t>
            </a:r>
            <a:endParaRPr lang="en-US" altLang="en-US" sz="2000" b="1">
              <a:solidFill>
                <a:srgbClr val="000066"/>
              </a:solidFill>
              <a:cs typeface="Mangal" panose="02040503050203030202" pitchFamily="18" charset="0"/>
            </a:endParaRPr>
          </a:p>
        </p:txBody>
      </p:sp>
      <p:sp>
        <p:nvSpPr>
          <p:cNvPr id="1751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kul-la jur-min aj-ram-tuh</a:t>
            </a:r>
          </a:p>
        </p:txBody>
      </p:sp>
      <p:sp>
        <p:nvSpPr>
          <p:cNvPr id="175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51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NZ[S U]GFCG[ S[ H[ D[\[\ V\HFD VF%IF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a:xfrm>
            <a:off x="304800" y="533400"/>
            <a:ext cx="8610600" cy="1470025"/>
          </a:xfrm>
        </p:spPr>
        <p:txBody>
          <a:bodyPr/>
          <a:lstStyle/>
          <a:p>
            <a:pPr rtl="1" eaLnBrk="1" hangingPunct="1"/>
            <a:r>
              <a:rPr lang="ar-SA" altLang="en-US" sz="6000" smtClean="0">
                <a:latin typeface="Attari_Quran" pitchFamily="2" charset="0"/>
                <a:cs typeface="Attari_Quran" pitchFamily="2" charset="0"/>
              </a:rPr>
              <a:t>وَكُلَّ ذَنْب أَذْنَبْتُهُ</a:t>
            </a:r>
            <a:endParaRPr lang="en-US" altLang="en-US" sz="6000" smtClean="0">
              <a:latin typeface="Attari_Quran" pitchFamily="2" charset="0"/>
              <a:cs typeface="Attari_Quran" pitchFamily="2" charset="0"/>
            </a:endParaRPr>
          </a:p>
        </p:txBody>
      </p:sp>
      <p:sp>
        <p:nvSpPr>
          <p:cNvPr id="1761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sin I have performed,</a:t>
            </a:r>
            <a:endParaRPr lang="en-US" altLang="en-US" sz="2800" b="1" smtClean="0"/>
          </a:p>
        </p:txBody>
      </p:sp>
      <p:sp>
        <p:nvSpPr>
          <p:cNvPr id="17613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تمام وہ گناہ جو مجھ سے سرزد ہوئے </a:t>
            </a:r>
            <a:endParaRPr lang="en-US" altLang="en-US" sz="4000" b="1">
              <a:solidFill>
                <a:srgbClr val="000066"/>
              </a:solidFill>
              <a:latin typeface="Alvi Nastaleeq" pitchFamily="2" charset="0"/>
              <a:cs typeface="Alvi Nastaleeq" pitchFamily="2" charset="0"/>
            </a:endParaRPr>
          </a:p>
        </p:txBody>
      </p:sp>
      <p:sp>
        <p:nvSpPr>
          <p:cNvPr id="17613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हर ऐसी बदअमली को माफ़ करदे </a:t>
            </a:r>
          </a:p>
        </p:txBody>
      </p:sp>
      <p:sp>
        <p:nvSpPr>
          <p:cNvPr id="1761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kul-la dham-bin adhnab-tuh</a:t>
            </a:r>
          </a:p>
        </p:txBody>
      </p:sp>
      <p:sp>
        <p:nvSpPr>
          <p:cNvPr id="176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61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NZ[S E},G[ S[ H[ D[\[\ SZL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وَكُلَّ قَبِيح أَسْرَرْتُهُ</a:t>
            </a:r>
            <a:endParaRPr lang="en-US" altLang="en-US" sz="6000" smtClean="0">
              <a:latin typeface="Attari_Quran" pitchFamily="2" charset="0"/>
              <a:cs typeface="Attari_Quran" pitchFamily="2" charset="0"/>
            </a:endParaRPr>
          </a:p>
        </p:txBody>
      </p:sp>
      <p:sp>
        <p:nvSpPr>
          <p:cNvPr id="1771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ugly thing I have concealed</a:t>
            </a:r>
            <a:endParaRPr lang="en-US" altLang="en-US" sz="2800" b="1" smtClean="0"/>
          </a:p>
        </p:txBody>
      </p:sp>
      <p:sp>
        <p:nvSpPr>
          <p:cNvPr id="177156"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وہ سب برائیاں جو میں نے چھپائی ہیں </a:t>
            </a:r>
            <a:endParaRPr lang="en-US" altLang="en-US" sz="4000" b="1">
              <a:solidFill>
                <a:srgbClr val="000066"/>
              </a:solidFill>
              <a:latin typeface="Alvi Nastaleeq" pitchFamily="2" charset="0"/>
              <a:cs typeface="Alvi Nastaleeq" pitchFamily="2" charset="0"/>
            </a:endParaRPr>
          </a:p>
        </p:txBody>
      </p:sp>
      <p:sp>
        <p:nvSpPr>
          <p:cNvPr id="177157"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वो बुराई जो मैंने छुपा कर की हो</a:t>
            </a:r>
          </a:p>
        </p:txBody>
      </p:sp>
      <p:sp>
        <p:nvSpPr>
          <p:cNvPr id="1771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kul-la qabihin as-rar-tuh</a:t>
            </a:r>
          </a:p>
        </p:txBody>
      </p:sp>
      <p:sp>
        <p:nvSpPr>
          <p:cNvPr id="177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71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VG[ NZ[S A]ZF SFDG[ S[ H[ D[\[\ ;\TF.G[ SIF"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وَكُلَّ جَهْل عَمِلْتُهُ،</a:t>
            </a:r>
            <a:endParaRPr lang="en-US" altLang="en-US" sz="6000" smtClean="0">
              <a:latin typeface="Attari_Quran" pitchFamily="2" charset="0"/>
              <a:cs typeface="Attari_Quran" pitchFamily="2" charset="0"/>
            </a:endParaRPr>
          </a:p>
        </p:txBody>
      </p:sp>
      <p:sp>
        <p:nvSpPr>
          <p:cNvPr id="1781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every folly I have enacted</a:t>
            </a:r>
            <a:endParaRPr lang="en-US" altLang="en-US" sz="2800" b="1" smtClean="0"/>
          </a:p>
        </p:txBody>
      </p:sp>
      <p:sp>
        <p:nvSpPr>
          <p:cNvPr id="178180"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جو نادانیاں میں نے جہل کی وجہ سے کیں ہیں </a:t>
            </a:r>
            <a:endParaRPr lang="en-US" altLang="en-US" sz="4000" b="1">
              <a:solidFill>
                <a:srgbClr val="000066"/>
              </a:solidFill>
              <a:latin typeface="Alvi Nastaleeq" pitchFamily="2" charset="0"/>
              <a:cs typeface="Alvi Nastaleeq" pitchFamily="2" charset="0"/>
            </a:endParaRPr>
          </a:p>
        </p:txBody>
      </p:sp>
      <p:sp>
        <p:nvSpPr>
          <p:cNvPr id="17818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हर वो नादानी जो मुझ से सरज़द हुई हो, </a:t>
            </a:r>
            <a:endParaRPr lang="en-US" altLang="en-US" sz="2000" b="1">
              <a:solidFill>
                <a:srgbClr val="000066"/>
              </a:solidFill>
              <a:cs typeface="Mangal" panose="02040503050203030202" pitchFamily="18" charset="0"/>
            </a:endParaRPr>
          </a:p>
        </p:txBody>
      </p:sp>
      <p:sp>
        <p:nvSpPr>
          <p:cNvPr id="1781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kul-la jah-lin `amil-tuhu,</a:t>
            </a:r>
          </a:p>
        </p:txBody>
      </p:sp>
      <p:sp>
        <p:nvSpPr>
          <p:cNvPr id="178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81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816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VG[ NZ[S GFNFGLG[ S[ H[G[ D[\[\ SZL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كَتَمْتُهُ أَوْ أَعْلَنتُهُ،</a:t>
            </a:r>
            <a:endParaRPr lang="en-US" altLang="en-US" sz="6000" smtClean="0">
              <a:latin typeface="Attari_Quran" pitchFamily="2" charset="0"/>
              <a:cs typeface="Attari_Quran" pitchFamily="2" charset="0"/>
            </a:endParaRPr>
          </a:p>
        </p:txBody>
      </p:sp>
      <p:sp>
        <p:nvSpPr>
          <p:cNvPr id="1792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Whether I have hidden or announced it,</a:t>
            </a:r>
            <a:endParaRPr lang="en-US" altLang="en-US" sz="2800" b="1" smtClean="0"/>
          </a:p>
        </p:txBody>
      </p:sp>
      <p:sp>
        <p:nvSpPr>
          <p:cNvPr id="179204"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علی الاعلان</a:t>
            </a:r>
            <a:endParaRPr lang="en-US" altLang="en-US" sz="4000" b="1">
              <a:solidFill>
                <a:srgbClr val="000066"/>
              </a:solidFill>
              <a:latin typeface="Alvi Nastaleeq" pitchFamily="2" charset="0"/>
              <a:cs typeface="Alvi Nastaleeq" pitchFamily="2" charset="0"/>
            </a:endParaRPr>
          </a:p>
        </p:txBody>
      </p:sp>
      <p:sp>
        <p:nvSpPr>
          <p:cNvPr id="179205"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चाहे मैंने उसे छुपाया हो या ज़ाहिर किया हो, </a:t>
            </a:r>
            <a:endParaRPr lang="en-US" altLang="en-US" sz="2000" b="1">
              <a:solidFill>
                <a:srgbClr val="000066"/>
              </a:solidFill>
              <a:cs typeface="Mangal" panose="02040503050203030202" pitchFamily="18" charset="0"/>
            </a:endParaRPr>
          </a:p>
        </p:txBody>
      </p:sp>
      <p:sp>
        <p:nvSpPr>
          <p:cNvPr id="1792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katam-tuhuo aw a`lan-tuhu,</a:t>
            </a:r>
          </a:p>
        </p:txBody>
      </p:sp>
      <p:sp>
        <p:nvSpPr>
          <p:cNvPr id="179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792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pt-BR" sz="3200" dirty="0">
                <a:solidFill>
                  <a:srgbClr val="000066"/>
                </a:solidFill>
                <a:latin typeface="LMG-Arun" pitchFamily="2" charset="0"/>
              </a:rPr>
              <a:t>K]5FJLG[ V\HFD VF5L  </a:t>
            </a:r>
            <a:r>
              <a:rPr lang="en-US" sz="3200" dirty="0">
                <a:solidFill>
                  <a:srgbClr val="000066"/>
                </a:solidFill>
                <a:latin typeface="LMG-Arun" pitchFamily="2" charset="0"/>
              </a:rPr>
              <a:t>VYJF HFC[ZDF\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أَخفَيْتُهُ أَوْ أَظْهَرْتُهُ</a:t>
            </a:r>
            <a:endParaRPr lang="en-US" altLang="en-US" sz="6000" smtClean="0">
              <a:latin typeface="Attari_Quran" pitchFamily="2" charset="0"/>
              <a:cs typeface="Attari_Quran" pitchFamily="2" charset="0"/>
            </a:endParaRPr>
          </a:p>
        </p:txBody>
      </p:sp>
      <p:sp>
        <p:nvSpPr>
          <p:cNvPr id="1802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I have concealed it or manifested it</a:t>
            </a:r>
            <a:endParaRPr lang="en-US" altLang="en-US" sz="2800" b="1" smtClean="0"/>
          </a:p>
        </p:txBody>
      </p:sp>
      <p:sp>
        <p:nvSpPr>
          <p:cNvPr id="18022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یا پوشیدہ، رکھی ہوں یا ظاہر کیں ہیں</a:t>
            </a:r>
            <a:endParaRPr lang="en-US" altLang="en-US" sz="4000" b="1">
              <a:solidFill>
                <a:srgbClr val="000066"/>
              </a:solidFill>
              <a:latin typeface="Alvi Nastaleeq" pitchFamily="2" charset="0"/>
              <a:cs typeface="Alvi Nastaleeq" pitchFamily="2" charset="0"/>
            </a:endParaRPr>
          </a:p>
        </p:txBody>
      </p:sp>
      <p:sp>
        <p:nvSpPr>
          <p:cNvPr id="18022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पोशीदा रखा हो या अफशा किया हो </a:t>
            </a:r>
          </a:p>
        </p:txBody>
      </p:sp>
      <p:sp>
        <p:nvSpPr>
          <p:cNvPr id="1802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akhfaytuhuo aw azhar-tuh</a:t>
            </a:r>
          </a:p>
        </p:txBody>
      </p:sp>
      <p:sp>
        <p:nvSpPr>
          <p:cNvPr id="180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02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VYJF K]5L ZLT[ S[ 5KL HFC[Z SZL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304800" y="457200"/>
            <a:ext cx="8610600" cy="1470025"/>
          </a:xfrm>
        </p:spPr>
        <p:txBody>
          <a:bodyPr/>
          <a:lstStyle/>
          <a:p>
            <a:pPr rtl="1" eaLnBrk="1" hangingPunct="1"/>
            <a:r>
              <a:rPr lang="ar-SA" altLang="en-US" sz="6000" smtClean="0">
                <a:latin typeface="Attari_Quran" pitchFamily="2" charset="0"/>
                <a:cs typeface="Attari_Quran" pitchFamily="2" charset="0"/>
              </a:rPr>
              <a:t>وَكُلَّ سَيِّئَة أَمَرْتَ بِإِثْبَاتِهَا الْكِرَامَ الكَاتِبِينَ</a:t>
            </a:r>
            <a:endParaRPr lang="en-US" altLang="en-US" sz="6000" smtClean="0">
              <a:latin typeface="Attari_Quran" pitchFamily="2" charset="0"/>
              <a:cs typeface="Attari_Quran" pitchFamily="2" charset="0"/>
            </a:endParaRPr>
          </a:p>
        </p:txBody>
      </p:sp>
      <p:sp>
        <p:nvSpPr>
          <p:cNvPr id="18125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And every evil act which You hast commanded the Noble Writers to record,</a:t>
            </a:r>
            <a:endParaRPr lang="en-US" altLang="en-US" sz="2800" b="1" smtClean="0"/>
          </a:p>
        </p:txBody>
      </p:sp>
      <p:sp>
        <p:nvSpPr>
          <p:cNvPr id="18125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میری بدیاں جن کے لکھنے کا تو نے معزز کاتبینکو حکم دیا ہے</a:t>
            </a:r>
            <a:endParaRPr lang="en-US" altLang="en-US" sz="4000" b="1" dirty="0">
              <a:solidFill>
                <a:srgbClr val="000066"/>
              </a:solidFill>
              <a:latin typeface="Alvi Nastaleeq" pitchFamily="2" charset="0"/>
              <a:cs typeface="Alvi Nastaleeq" pitchFamily="2" charset="0"/>
            </a:endParaRPr>
          </a:p>
        </p:txBody>
      </p:sp>
      <p:sp>
        <p:nvSpPr>
          <p:cNvPr id="18125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हर ऐसी बदअमली को माफ़ करदे जिस को लिखने का हुक्म तुने किरामन कातेबीन को दिया हो, </a:t>
            </a:r>
            <a:endParaRPr lang="en-US" altLang="en-US" sz="2000" b="1" dirty="0">
              <a:solidFill>
                <a:srgbClr val="000066"/>
              </a:solidFill>
              <a:cs typeface="Mangal" panose="02040503050203030202" pitchFamily="18" charset="0"/>
            </a:endParaRPr>
          </a:p>
        </p:txBody>
      </p:sp>
      <p:sp>
        <p:nvSpPr>
          <p:cNvPr id="1812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kul-la say-yi-atin amarta bi-ith-batihayal-kiramal-katibin</a:t>
            </a:r>
          </a:p>
        </p:txBody>
      </p:sp>
      <p:sp>
        <p:nvSpPr>
          <p:cNvPr id="181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12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NZ[S U]GFC S[ H[G[ GM\WJFGM T[ DFGGLI ,BGFZFVM </a:t>
            </a:r>
            <a:r>
              <a:rPr lang="en-US" sz="3200" dirty="0" err="1">
                <a:solidFill>
                  <a:srgbClr val="000066"/>
                </a:solidFill>
                <a:latin typeface="LMG-Arun" pitchFamily="2" charset="0"/>
              </a:rPr>
              <a:t>sS</a:t>
            </a:r>
            <a:r>
              <a:rPr lang="en-US" sz="3200" dirty="0">
                <a:solidFill>
                  <a:srgbClr val="000066"/>
                </a:solidFill>
                <a:latin typeface="LMG-Arun" pitchFamily="2" charset="0"/>
              </a:rPr>
              <a:t>[ZFDG SFT[ALG </a:t>
            </a:r>
            <a:r>
              <a:rPr lang="en-US" sz="3200" dirty="0" err="1">
                <a:solidFill>
                  <a:srgbClr val="000066"/>
                </a:solidFill>
                <a:latin typeface="LMG-Arun" pitchFamily="2" charset="0"/>
              </a:rPr>
              <a:t>OZLxTFVMf</a:t>
            </a:r>
            <a:r>
              <a:rPr lang="en-US" sz="3200" dirty="0">
                <a:solidFill>
                  <a:srgbClr val="000066"/>
                </a:solidFill>
                <a:latin typeface="LMG-Arun" pitchFamily="2" charset="0"/>
              </a:rPr>
              <a:t> G[ C]SD VF%IM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a:xfrm>
            <a:off x="304800" y="358775"/>
            <a:ext cx="8610600" cy="1470025"/>
          </a:xfrm>
        </p:spPr>
        <p:txBody>
          <a:bodyPr/>
          <a:lstStyle/>
          <a:p>
            <a:pPr rtl="1" eaLnBrk="1" hangingPunct="1"/>
            <a:r>
              <a:rPr lang="ar-SA" altLang="en-US" sz="6000" smtClean="0">
                <a:latin typeface="Attari_Quran" pitchFamily="2" charset="0"/>
                <a:cs typeface="Attari_Quran" pitchFamily="2" charset="0"/>
              </a:rPr>
              <a:t>الَّذِينَ وَكَّلْتَهُم بِحِفْظِ مَا يَكُونُ مِنِّي</a:t>
            </a:r>
            <a:endParaRPr lang="en-US" altLang="en-US" sz="6000" smtClean="0">
              <a:latin typeface="Attari_Quran" pitchFamily="2" charset="0"/>
              <a:cs typeface="Attari_Quran" pitchFamily="2" charset="0"/>
            </a:endParaRPr>
          </a:p>
        </p:txBody>
      </p:sp>
      <p:sp>
        <p:nvSpPr>
          <p:cNvPr id="182275"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Those whom You hast appointed to watch over what appears from me</a:t>
            </a:r>
            <a:endParaRPr lang="en-US" altLang="en-US" sz="2800" b="1" smtClean="0"/>
          </a:p>
        </p:txBody>
      </p:sp>
      <p:sp>
        <p:nvSpPr>
          <p:cNvPr id="182276"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جنہیں تو نے مقرر کیا ہے کہ جو کچھ میں کروں اسے محفوظ کریں</a:t>
            </a:r>
            <a:endParaRPr lang="en-US" altLang="en-US" sz="4000" b="1">
              <a:solidFill>
                <a:srgbClr val="000066"/>
              </a:solidFill>
              <a:latin typeface="Alvi Nastaleeq" pitchFamily="2" charset="0"/>
              <a:cs typeface="Alvi Nastaleeq" pitchFamily="2" charset="0"/>
            </a:endParaRPr>
          </a:p>
        </p:txBody>
      </p:sp>
      <p:sp>
        <p:nvSpPr>
          <p:cNvPr id="182277"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जिन को तुने मेरे हर अमल की निगरानी पर मामूर किया है </a:t>
            </a:r>
            <a:endParaRPr lang="en-US" altLang="en-US" sz="2000" b="1">
              <a:solidFill>
                <a:srgbClr val="000066"/>
              </a:solidFill>
              <a:cs typeface="Mangal" panose="02040503050203030202" pitchFamily="18" charset="0"/>
            </a:endParaRPr>
          </a:p>
        </p:txBody>
      </p:sp>
      <p:sp>
        <p:nvSpPr>
          <p:cNvPr id="1822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al-ladhina wak-kal-tahum bi-hif-zi ma yakunu min-ni</a:t>
            </a:r>
          </a:p>
        </p:txBody>
      </p:sp>
      <p:sp>
        <p:nvSpPr>
          <p:cNvPr id="182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22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 H[VMG[ T[ DFZF NZ[[S SFIM"GL IFNL AGFJJFGL ;M\56L SZL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ctrTitle"/>
          </p:nvPr>
        </p:nvSpPr>
        <p:spPr>
          <a:xfrm>
            <a:off x="304800" y="381000"/>
            <a:ext cx="8610600" cy="1470025"/>
          </a:xfrm>
        </p:spPr>
        <p:txBody>
          <a:bodyPr/>
          <a:lstStyle/>
          <a:p>
            <a:pPr rtl="1" eaLnBrk="1" hangingPunct="1"/>
            <a:r>
              <a:rPr lang="ar-SA" altLang="en-US" sz="6000" smtClean="0">
                <a:latin typeface="Attari_Quran" pitchFamily="2" charset="0"/>
                <a:cs typeface="Attari_Quran" pitchFamily="2" charset="0"/>
              </a:rPr>
              <a:t>وَجَعَلْتَهُمْ شُهُوداً عَلَيَّ مَعَ جَوَارِحِي،</a:t>
            </a:r>
            <a:endParaRPr lang="en-US" altLang="en-US" sz="6000" smtClean="0">
              <a:latin typeface="Attari_Quran" pitchFamily="2" charset="0"/>
              <a:cs typeface="Attari_Quran" pitchFamily="2" charset="0"/>
            </a:endParaRPr>
          </a:p>
        </p:txBody>
      </p:sp>
      <p:sp>
        <p:nvSpPr>
          <p:cNvPr id="183299"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And whom You hast made, along with my bodily members, witness against me.</a:t>
            </a:r>
            <a:endParaRPr lang="en-US" altLang="en-US" sz="2800" b="1" smtClean="0"/>
          </a:p>
        </p:txBody>
      </p:sp>
      <p:sp>
        <p:nvSpPr>
          <p:cNvPr id="183300" name="Rectangle 4"/>
          <p:cNvSpPr>
            <a:spLocks noChangeArrowheads="1"/>
          </p:cNvSpPr>
          <p:nvPr/>
        </p:nvSpPr>
        <p:spPr bwMode="auto">
          <a:xfrm>
            <a:off x="228600" y="2971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ان کو</a:t>
            </a:r>
            <a:r>
              <a:rPr lang="en-US" altLang="en-US" sz="4000" b="1">
                <a:solidFill>
                  <a:srgbClr val="000066"/>
                </a:solidFill>
                <a:latin typeface="Alvi Nastaleeq" pitchFamily="2" charset="0"/>
                <a:cs typeface="Alvi Nastaleeq" pitchFamily="2" charset="0"/>
              </a:rPr>
              <a:t> </a:t>
            </a:r>
            <a:r>
              <a:rPr lang="ar-SA" altLang="en-US" sz="4000" b="1">
                <a:solidFill>
                  <a:srgbClr val="000066"/>
                </a:solidFill>
                <a:latin typeface="Alvi Nastaleeq" pitchFamily="2" charset="0"/>
                <a:cs typeface="Alvi Nastaleeq" pitchFamily="2" charset="0"/>
              </a:rPr>
              <a:t>میرے اعضاء کے ساتھ مجھ پر گواہ بنایا</a:t>
            </a:r>
            <a:endParaRPr lang="en-US" altLang="en-US" sz="4000" b="1">
              <a:solidFill>
                <a:srgbClr val="000066"/>
              </a:solidFill>
              <a:latin typeface="Alvi Nastaleeq" pitchFamily="2" charset="0"/>
              <a:cs typeface="Alvi Nastaleeq" pitchFamily="2" charset="0"/>
            </a:endParaRPr>
          </a:p>
        </p:txBody>
      </p:sp>
      <p:sp>
        <p:nvSpPr>
          <p:cNvPr id="183301" name="Rectangle 11"/>
          <p:cNvSpPr>
            <a:spLocks noChangeArrowheads="1"/>
          </p:cNvSpPr>
          <p:nvPr/>
        </p:nvSpPr>
        <p:spPr bwMode="auto">
          <a:xfrm>
            <a:off x="228600" y="4038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 को मेरे अजा व जवारेह के साथ साथ मेरे अमाल का गवाह मुक़र्रर किया  है, </a:t>
            </a:r>
            <a:endParaRPr lang="en-US" altLang="en-US" sz="2000" b="1">
              <a:solidFill>
                <a:srgbClr val="000066"/>
              </a:solidFill>
              <a:cs typeface="Mangal" panose="02040503050203030202" pitchFamily="18" charset="0"/>
            </a:endParaRPr>
          </a:p>
        </p:txBody>
      </p:sp>
      <p:sp>
        <p:nvSpPr>
          <p:cNvPr id="1833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ja'l-tahum shuhudan `alay-ya ma' jawarihi</a:t>
            </a:r>
          </a:p>
        </p:txBody>
      </p:sp>
      <p:sp>
        <p:nvSpPr>
          <p:cNvPr id="183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33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V\UM VG[ VJIJMGL ;FY[</a:t>
            </a:r>
            <a:r>
              <a:rPr lang="en-US" sz="3200" dirty="0" err="1">
                <a:solidFill>
                  <a:srgbClr val="000066"/>
                </a:solidFill>
                <a:latin typeface="LMG-Arun" pitchFamily="2" charset="0"/>
              </a:rPr>
              <a:t>v;FY</a:t>
            </a:r>
            <a:r>
              <a:rPr lang="en-US" sz="3200" dirty="0">
                <a:solidFill>
                  <a:srgbClr val="000066"/>
                </a:solidFill>
                <a:latin typeface="LMG-Arun" pitchFamily="2" charset="0"/>
              </a:rPr>
              <a:t>[ T[ T[VMG[ 56 DFZL p5Z UJFC </a:t>
            </a:r>
            <a:r>
              <a:rPr lang="en-US" sz="3200" dirty="0" err="1">
                <a:solidFill>
                  <a:srgbClr val="000066"/>
                </a:solidFill>
                <a:latin typeface="LMG-Arun" pitchFamily="2" charset="0"/>
              </a:rPr>
              <a:t>AGFjIF</a:t>
            </a:r>
            <a:r>
              <a:rPr lang="en-US" sz="3200" dirty="0">
                <a:solidFill>
                  <a:srgbClr val="000066"/>
                </a:solidFill>
                <a:latin typeface="LMG-Arun" pitchFamily="2" charset="0"/>
              </a:rPr>
              <a:t>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304800" y="358775"/>
            <a:ext cx="8610600" cy="1470025"/>
          </a:xfrm>
        </p:spPr>
        <p:txBody>
          <a:bodyPr/>
          <a:lstStyle/>
          <a:p>
            <a:pPr rtl="1" eaLnBrk="1" hangingPunct="1"/>
            <a:r>
              <a:rPr lang="ar-SA" altLang="en-US" sz="6000" smtClean="0">
                <a:latin typeface="Attari_Quran" pitchFamily="2" charset="0"/>
                <a:cs typeface="Attari_Quran" pitchFamily="2" charset="0"/>
              </a:rPr>
              <a:t>وَكُنتَ أَنتَ الرَّقِيبَ عَلَيَّ مِن وَّرَائِهِمْ،</a:t>
            </a:r>
            <a:endParaRPr lang="en-US" altLang="en-US" sz="6000" smtClean="0">
              <a:latin typeface="Attari_Quran" pitchFamily="2" charset="0"/>
              <a:cs typeface="Attari_Quran" pitchFamily="2" charset="0"/>
            </a:endParaRPr>
          </a:p>
        </p:txBody>
      </p:sp>
      <p:sp>
        <p:nvSpPr>
          <p:cNvPr id="184323"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And You wast Yourself the Watcher over me from behind them,</a:t>
            </a:r>
            <a:endParaRPr lang="en-US" altLang="en-US" sz="2800" b="1" smtClean="0"/>
          </a:p>
        </p:txBody>
      </p:sp>
      <p:sp>
        <p:nvSpPr>
          <p:cNvPr id="184324"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a:solidFill>
                  <a:srgbClr val="000066"/>
                </a:solidFill>
                <a:latin typeface="Alvi Nastaleeq" pitchFamily="2" charset="0"/>
                <a:cs typeface="Alvi Nastaleeq" pitchFamily="2" charset="0"/>
              </a:rPr>
              <a:t>اور انکے علاوہ خود تو بھی مجھ پر ناظر </a:t>
            </a:r>
            <a:endParaRPr lang="en-US" altLang="en-US" sz="4000" b="1">
              <a:solidFill>
                <a:srgbClr val="000066"/>
              </a:solidFill>
              <a:latin typeface="Alvi Nastaleeq" pitchFamily="2" charset="0"/>
              <a:cs typeface="Alvi Nastaleeq" pitchFamily="2" charset="0"/>
            </a:endParaRPr>
          </a:p>
        </p:txBody>
      </p:sp>
      <p:sp>
        <p:nvSpPr>
          <p:cNvPr id="184325"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फिर इन से बढ़ कर तू खुद मेरे अमाल के निगरान रहा है और इन बातों को भी जानता है</a:t>
            </a:r>
            <a:endParaRPr lang="en-US" altLang="en-US" sz="2000" b="1">
              <a:solidFill>
                <a:srgbClr val="000066"/>
              </a:solidFill>
              <a:cs typeface="Mangal" panose="02040503050203030202" pitchFamily="18" charset="0"/>
            </a:endParaRPr>
          </a:p>
        </p:txBody>
      </p:sp>
      <p:sp>
        <p:nvSpPr>
          <p:cNvPr id="1843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kunta antar-raqiba `alay-ya miw-wara-ihim</a:t>
            </a:r>
          </a:p>
        </p:txBody>
      </p:sp>
      <p:sp>
        <p:nvSpPr>
          <p:cNvPr id="184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43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T[VM AWF p5ZF\T T] 5MT[ 56 DFZL p5Z GHZ ZFBL ZCIM KM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أَوَّلَ الأَوَّلِينَ</a:t>
            </a:r>
            <a:endParaRPr lang="en-US" altLang="en-US" sz="6000" smtClean="0">
              <a:latin typeface="Attari_Quran" pitchFamily="2" charset="0"/>
              <a:cs typeface="Attari_Quran" pitchFamily="2" charset="0"/>
            </a:endParaRPr>
          </a:p>
        </p:txBody>
      </p:sp>
      <p:sp>
        <p:nvSpPr>
          <p:cNvPr id="194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 First of those who are first</a:t>
            </a:r>
            <a:endParaRPr lang="en-US" altLang="en-US" sz="2800" b="1" dirty="0" smtClean="0"/>
          </a:p>
        </p:txBody>
      </p:sp>
      <p:sp>
        <p:nvSpPr>
          <p:cNvPr id="19460" name="Rectangle 4"/>
          <p:cNvSpPr>
            <a:spLocks noChangeArrowheads="1"/>
          </p:cNvSpPr>
          <p:nvPr/>
        </p:nvSpPr>
        <p:spPr bwMode="auto">
          <a:xfrm>
            <a:off x="217714"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اولین میں سب سے اول</a:t>
            </a:r>
            <a:endParaRPr lang="en-US" altLang="en-US" sz="4000" b="1" dirty="0">
              <a:solidFill>
                <a:srgbClr val="000066"/>
              </a:solidFill>
              <a:latin typeface="Alvi Nastaleeq" pitchFamily="2" charset="0"/>
              <a:cs typeface="Alvi Nastaleeq" pitchFamily="2" charset="0"/>
            </a:endParaRPr>
          </a:p>
        </p:txBody>
      </p:sp>
      <p:sp>
        <p:nvSpPr>
          <p:cNvPr id="19461" name="Rectangle 11"/>
          <p:cNvSpPr>
            <a:spLocks noChangeArrowheads="1"/>
          </p:cNvSpPr>
          <p:nvPr/>
        </p:nvSpPr>
        <p:spPr bwMode="auto">
          <a:xfrm>
            <a:off x="228600" y="3383869"/>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ए सब पहलों से पहले,</a:t>
            </a:r>
            <a:endParaRPr lang="en-US" altLang="en-US" sz="2000" b="1" dirty="0">
              <a:solidFill>
                <a:srgbClr val="000066"/>
              </a:solidFill>
              <a:cs typeface="Mangal" panose="02040503050203030202" pitchFamily="18" charset="0"/>
            </a:endParaRPr>
          </a:p>
        </p:txBody>
      </p:sp>
      <p:sp>
        <p:nvSpPr>
          <p:cNvPr id="194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aw-walal-aw-walin</a:t>
            </a:r>
          </a:p>
        </p:txBody>
      </p:sp>
      <p:sp>
        <p:nvSpPr>
          <p:cNvPr id="194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4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1" name="Rectangle 3"/>
          <p:cNvSpPr txBox="1">
            <a:spLocks noChangeArrowheads="1"/>
          </p:cNvSpPr>
          <p:nvPr/>
        </p:nvSpPr>
        <p:spPr bwMode="auto">
          <a:xfrm>
            <a:off x="14288" y="46942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a:t>
            </a:r>
            <a:r>
              <a:rPr lang="en-US" sz="3200" dirty="0" err="1">
                <a:solidFill>
                  <a:srgbClr val="000066"/>
                </a:solidFill>
                <a:latin typeface="LMG-Arun" pitchFamily="2" charset="0"/>
              </a:rPr>
              <a:t>VjJ,LGDF</a:t>
            </a:r>
            <a:r>
              <a:rPr lang="en-US" sz="3200" dirty="0">
                <a:solidFill>
                  <a:srgbClr val="000066"/>
                </a:solidFill>
                <a:latin typeface="LMG-Arun" pitchFamily="2" charset="0"/>
              </a:rPr>
              <a:t>\ ;F{YL </a:t>
            </a:r>
            <a:r>
              <a:rPr lang="en-US" sz="3200" dirty="0" err="1">
                <a:solidFill>
                  <a:srgbClr val="000066"/>
                </a:solidFill>
                <a:latin typeface="LMG-Arun" pitchFamily="2" charset="0"/>
              </a:rPr>
              <a:t>VjJ</a:t>
            </a:r>
            <a:r>
              <a:rPr lang="en-US" sz="3200" dirty="0">
                <a:solidFill>
                  <a:srgbClr val="000066"/>
                </a:solidFill>
                <a:latin typeface="LMG-Arun" pitchFamily="2" charset="0"/>
              </a:rPr>
              <a:t>,</a:t>
            </a:r>
            <a:r>
              <a:rPr lang="en-US" sz="3200" dirty="0">
                <a:solidFill>
                  <a:srgbClr val="000066"/>
                </a:solidFill>
                <a:latin typeface="Lucida Bright" pitchFamily="18" charset="0"/>
              </a:rPr>
              <a:t> !</a:t>
            </a:r>
            <a:r>
              <a:rPr lang="en-US" sz="3200" dirty="0">
                <a:solidFill>
                  <a:srgbClr val="000066"/>
                </a:solidFill>
                <a:latin typeface="LMG-Arun" pitchFamily="2"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وَالشَّاهِدَ لِمَا خَفِي عَنْهُمْ،</a:t>
            </a:r>
            <a:endParaRPr lang="en-US" altLang="en-US" sz="6000" smtClean="0">
              <a:latin typeface="Attari_Quran" pitchFamily="2" charset="0"/>
              <a:cs typeface="Attari_Quran" pitchFamily="2" charset="0"/>
            </a:endParaRPr>
          </a:p>
        </p:txBody>
      </p:sp>
      <p:sp>
        <p:nvSpPr>
          <p:cNvPr id="1853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Witness of what is hidden from them</a:t>
            </a:r>
            <a:endParaRPr lang="en-US" altLang="en-US" sz="2800" b="1" smtClean="0"/>
          </a:p>
        </p:txBody>
      </p:sp>
      <p:sp>
        <p:nvSpPr>
          <p:cNvPr id="185348"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اس بات کا گواہ ہے جو ان سے پوشیدہ ہے</a:t>
            </a:r>
            <a:endParaRPr lang="en-US" altLang="en-US" sz="4000" b="1" dirty="0">
              <a:solidFill>
                <a:srgbClr val="000066"/>
              </a:solidFill>
              <a:latin typeface="Alvi Nastaleeq" pitchFamily="2" charset="0"/>
              <a:cs typeface="Alvi Nastaleeq" pitchFamily="2" charset="0"/>
            </a:endParaRPr>
          </a:p>
        </p:txBody>
      </p:sp>
      <p:sp>
        <p:nvSpPr>
          <p:cNvPr id="185349"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इन की नज़र से मख्फी रह गयीं </a:t>
            </a:r>
            <a:endParaRPr lang="en-US" altLang="en-US" sz="2000" b="1">
              <a:solidFill>
                <a:srgbClr val="000066"/>
              </a:solidFill>
              <a:cs typeface="Mangal" panose="02040503050203030202" pitchFamily="18" charset="0"/>
            </a:endParaRPr>
          </a:p>
        </p:txBody>
      </p:sp>
      <p:sp>
        <p:nvSpPr>
          <p:cNvPr id="1853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wash-shahida lima khafiya `an-hum</a:t>
            </a:r>
          </a:p>
        </p:txBody>
      </p:sp>
      <p:sp>
        <p:nvSpPr>
          <p:cNvPr id="185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53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TM T[GM 56 UJFC KM H[ SF\. T[VMYL K]5]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وَبِرَحْمَتِكَ أَخْفَيْتَهُ،</a:t>
            </a:r>
            <a:endParaRPr lang="en-US" altLang="en-US" sz="6000" smtClean="0">
              <a:latin typeface="Attari_Quran" pitchFamily="2" charset="0"/>
              <a:cs typeface="Attari_Quran" pitchFamily="2" charset="0"/>
            </a:endParaRPr>
          </a:p>
        </p:txBody>
      </p:sp>
      <p:sp>
        <p:nvSpPr>
          <p:cNvPr id="1863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But through Your mercy You concealed it</a:t>
            </a:r>
            <a:endParaRPr lang="en-US" altLang="en-US" sz="2800" b="1" smtClean="0"/>
          </a:p>
        </p:txBody>
      </p:sp>
      <p:sp>
        <p:nvSpPr>
          <p:cNvPr id="186372"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حالانکہ تو نے اپنی رحمت سے اسے چھپایا</a:t>
            </a:r>
            <a:endParaRPr lang="en-US" altLang="en-US" sz="4000" b="1" dirty="0">
              <a:solidFill>
                <a:srgbClr val="000066"/>
              </a:solidFill>
              <a:latin typeface="Alvi Nastaleeq" pitchFamily="2" charset="0"/>
              <a:cs typeface="Alvi Nastaleeq" pitchFamily="2" charset="0"/>
            </a:endParaRPr>
          </a:p>
        </p:txBody>
      </p:sp>
      <p:sp>
        <p:nvSpPr>
          <p:cNvPr id="18637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जिन्हें तुने अपनी रहमत से छुपा लिया</a:t>
            </a:r>
            <a:endParaRPr lang="en-US" altLang="en-US" sz="2000" b="1">
              <a:solidFill>
                <a:srgbClr val="000066"/>
              </a:solidFill>
              <a:cs typeface="Mangal" panose="02040503050203030202" pitchFamily="18" charset="0"/>
            </a:endParaRPr>
          </a:p>
        </p:txBody>
      </p:sp>
      <p:sp>
        <p:nvSpPr>
          <p:cNvPr id="1863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bi-rah-matika akh-faytahu</a:t>
            </a:r>
          </a:p>
        </p:txBody>
      </p:sp>
      <p:sp>
        <p:nvSpPr>
          <p:cNvPr id="186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63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 TFZL ZC[DT J0[ H T[G[ K]5] </a:t>
            </a:r>
            <a:r>
              <a:rPr lang="en-US" sz="3200" dirty="0" err="1">
                <a:solidFill>
                  <a:srgbClr val="000066"/>
                </a:solidFill>
                <a:latin typeface="LMG-Arun" pitchFamily="2" charset="0"/>
              </a:rPr>
              <a:t>ZFbI</a:t>
            </a:r>
            <a:r>
              <a:rPr lang="en-US" sz="3200" dirty="0">
                <a:solidFill>
                  <a:srgbClr val="000066"/>
                </a:solidFill>
                <a:latin typeface="LMG-Arun" pitchFamily="2" charset="0"/>
              </a:rPr>
              <a:t>]\]\ </a:t>
            </a:r>
            <a:r>
              <a:rPr lang="en-US" sz="3200" dirty="0" smtClean="0">
                <a:solidFill>
                  <a:srgbClr val="000066"/>
                </a:solidFill>
                <a:latin typeface="LMG-Arun" pitchFamily="2" charset="0"/>
              </a:rPr>
              <a:t>K[4</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وَبفَضْلِكَ سَتَرْتَهُ</a:t>
            </a:r>
            <a:endParaRPr lang="en-US" altLang="en-US" sz="6000" smtClean="0">
              <a:latin typeface="Attari_Quran" pitchFamily="2" charset="0"/>
              <a:cs typeface="Attari_Quran" pitchFamily="2" charset="0"/>
            </a:endParaRPr>
          </a:p>
        </p:txBody>
      </p:sp>
      <p:sp>
        <p:nvSpPr>
          <p:cNvPr id="1873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through Your bounty You veiled it.</a:t>
            </a:r>
            <a:endParaRPr lang="en-US" altLang="en-US" sz="2800" b="1" smtClean="0"/>
          </a:p>
        </p:txBody>
      </p:sp>
      <p:sp>
        <p:nvSpPr>
          <p:cNvPr id="187396"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اپنے فضل سے اس پر پردہ ڈالا</a:t>
            </a:r>
            <a:endParaRPr lang="en-US" altLang="en-US" sz="4000" b="1" dirty="0">
              <a:solidFill>
                <a:srgbClr val="000066"/>
              </a:solidFill>
              <a:latin typeface="Alvi Nastaleeq" pitchFamily="2" charset="0"/>
              <a:cs typeface="Alvi Nastaleeq" pitchFamily="2" charset="0"/>
            </a:endParaRPr>
          </a:p>
        </p:txBody>
      </p:sp>
      <p:sp>
        <p:nvSpPr>
          <p:cNvPr id="187397"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जिन पर तुने अपने करम से पर्दा डाल दिया! </a:t>
            </a:r>
          </a:p>
        </p:txBody>
      </p:sp>
      <p:sp>
        <p:nvSpPr>
          <p:cNvPr id="1873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bifadlika satar-tah</a:t>
            </a:r>
          </a:p>
        </p:txBody>
      </p:sp>
      <p:sp>
        <p:nvSpPr>
          <p:cNvPr id="187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74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T[ TFZF Oh, J0[ T[G[ -F\SL </a:t>
            </a:r>
            <a:r>
              <a:rPr lang="en-US" sz="3200" dirty="0" err="1">
                <a:solidFill>
                  <a:srgbClr val="000066"/>
                </a:solidFill>
                <a:latin typeface="LMG-Arun" pitchFamily="2" charset="0"/>
              </a:rPr>
              <a:t>ZFbI</a:t>
            </a:r>
            <a:r>
              <a:rPr lang="en-US" sz="3200" dirty="0">
                <a:solidFill>
                  <a:srgbClr val="000066"/>
                </a:solidFill>
                <a:latin typeface="LMG-Arun" pitchFamily="2" charset="0"/>
              </a:rPr>
              <a:t>]\]\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وَأَن تُوَفِّرَ حَظِّي مِن كُلِّ خَيْر تُنْزِلُهُ،</a:t>
            </a:r>
            <a:endParaRPr lang="en-US" altLang="en-US" sz="6000" smtClean="0">
              <a:latin typeface="Attari_Quran" pitchFamily="2" charset="0"/>
              <a:cs typeface="Attari_Quran" pitchFamily="2" charset="0"/>
            </a:endParaRPr>
          </a:p>
        </p:txBody>
      </p:sp>
      <p:sp>
        <p:nvSpPr>
          <p:cNvPr id="188419" name="Rectangle 3"/>
          <p:cNvSpPr>
            <a:spLocks noGrp="1" noChangeArrowheads="1"/>
          </p:cNvSpPr>
          <p:nvPr>
            <p:ph type="subTitle" idx="1"/>
          </p:nvPr>
        </p:nvSpPr>
        <p:spPr>
          <a:xfrm>
            <a:off x="76200" y="1981200"/>
            <a:ext cx="8964613" cy="1066800"/>
          </a:xfrm>
        </p:spPr>
        <p:txBody>
          <a:bodyPr/>
          <a:lstStyle/>
          <a:p>
            <a:pPr marL="342900" indent="-342900" eaLnBrk="1" hangingPunct="1"/>
            <a:r>
              <a:rPr lang="en-US" altLang="en-US" sz="2800" b="1" dirty="0" smtClean="0">
                <a:ea typeface="MS Mincho" panose="02020609040205080304" pitchFamily="49" charset="-128"/>
              </a:rPr>
              <a:t>[And I ask You] that You </a:t>
            </a:r>
            <a:r>
              <a:rPr lang="en-US" altLang="en-US" sz="2800" b="1" dirty="0" err="1" smtClean="0">
                <a:ea typeface="MS Mincho" panose="02020609040205080304" pitchFamily="49" charset="-128"/>
              </a:rPr>
              <a:t>bestowest</a:t>
            </a:r>
            <a:r>
              <a:rPr lang="en-US" altLang="en-US" sz="2800" b="1" dirty="0" smtClean="0">
                <a:ea typeface="MS Mincho" panose="02020609040205080304" pitchFamily="49" charset="-128"/>
              </a:rPr>
              <a:t> upon me an abundant share of every good You </a:t>
            </a:r>
            <a:r>
              <a:rPr lang="en-US" altLang="en-US" sz="2800" b="1" dirty="0" err="1" smtClean="0">
                <a:ea typeface="MS Mincho" panose="02020609040205080304" pitchFamily="49" charset="-128"/>
              </a:rPr>
              <a:t>sendest</a:t>
            </a:r>
            <a:r>
              <a:rPr lang="en-US" altLang="en-US" sz="2800" b="1" dirty="0" smtClean="0">
                <a:ea typeface="MS Mincho" panose="02020609040205080304" pitchFamily="49" charset="-128"/>
              </a:rPr>
              <a:t> down,</a:t>
            </a:r>
            <a:endParaRPr lang="en-US" altLang="en-US" sz="2800" b="1" dirty="0" smtClean="0"/>
          </a:p>
        </p:txBody>
      </p:sp>
      <p:sp>
        <p:nvSpPr>
          <p:cNvPr id="188420"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وہ معاف فرما اور میرے لیے وافر حصہ قرار دے ہر اس خیر میں جسے تو نے نازل کیا</a:t>
            </a:r>
            <a:endParaRPr lang="en-US" altLang="en-US" sz="4000" b="1" dirty="0">
              <a:solidFill>
                <a:srgbClr val="000066"/>
              </a:solidFill>
              <a:latin typeface="Alvi Nastaleeq" pitchFamily="2" charset="0"/>
              <a:cs typeface="Alvi Nastaleeq" pitchFamily="2" charset="0"/>
            </a:endParaRPr>
          </a:p>
        </p:txBody>
      </p:sp>
      <p:sp>
        <p:nvSpPr>
          <p:cNvPr id="188421"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अल्लाह, मै तुझ से इल्तेजा करता हूँ के मुझे ज्यादा से ज्यादा हिस्सा दे हर इस भलाई से जो तेरी तरफ से नाज़िल हो</a:t>
            </a:r>
            <a:endParaRPr lang="en-US" altLang="en-US" sz="2000" b="1" dirty="0">
              <a:solidFill>
                <a:srgbClr val="000066"/>
              </a:solidFill>
              <a:cs typeface="Mangal" panose="02040503050203030202" pitchFamily="18" charset="0"/>
            </a:endParaRPr>
          </a:p>
        </p:txBody>
      </p:sp>
      <p:sp>
        <p:nvSpPr>
          <p:cNvPr id="1884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 tuwf-fira haz-zi min kul-li khayrin tunziluh</a:t>
            </a:r>
          </a:p>
        </p:txBody>
      </p:sp>
      <p:sp>
        <p:nvSpPr>
          <p:cNvPr id="188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84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318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TFZF TZOYL </a:t>
            </a:r>
            <a:r>
              <a:rPr lang="en-US" sz="3200" dirty="0" err="1">
                <a:solidFill>
                  <a:srgbClr val="000066"/>
                </a:solidFill>
                <a:latin typeface="LMG-Arun" pitchFamily="2" charset="0"/>
              </a:rPr>
              <a:t>GFhL</a:t>
            </a:r>
            <a:r>
              <a:rPr lang="en-US" sz="3200" dirty="0">
                <a:solidFill>
                  <a:srgbClr val="000066"/>
                </a:solidFill>
                <a:latin typeface="LMG-Arun" pitchFamily="2" charset="0"/>
              </a:rPr>
              <a:t>, YJFJF/L NZ[S E,F. VG[ B{ZDF\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إِحْسَان تُفْضِلُهُ</a:t>
            </a:r>
            <a:endParaRPr lang="en-US" altLang="en-US" sz="6000" smtClean="0">
              <a:latin typeface="Attari_Quran" pitchFamily="2" charset="0"/>
              <a:cs typeface="Attari_Quran" pitchFamily="2" charset="0"/>
            </a:endParaRPr>
          </a:p>
        </p:txBody>
      </p:sp>
      <p:sp>
        <p:nvSpPr>
          <p:cNvPr id="1894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kindness You conferrest,</a:t>
            </a:r>
            <a:endParaRPr lang="en-US" altLang="en-US" sz="2800" b="1" smtClean="0"/>
          </a:p>
        </p:txBody>
      </p:sp>
      <p:sp>
        <p:nvSpPr>
          <p:cNvPr id="18944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 ہر اس احسان میں جو تو نے کیا</a:t>
            </a:r>
            <a:endParaRPr lang="en-US" altLang="en-US" sz="4000" b="1" dirty="0">
              <a:solidFill>
                <a:srgbClr val="000066"/>
              </a:solidFill>
              <a:latin typeface="Alvi Nastaleeq" pitchFamily="2" charset="0"/>
              <a:cs typeface="Alvi Nastaleeq" pitchFamily="2" charset="0"/>
            </a:endParaRPr>
          </a:p>
        </p:txBody>
      </p:sp>
      <p:sp>
        <p:nvSpPr>
          <p:cNvPr id="189445"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एहसान से जो तू अपने फज़ल से करे, </a:t>
            </a:r>
            <a:endParaRPr lang="en-US" altLang="en-US" sz="2000" b="1">
              <a:solidFill>
                <a:srgbClr val="000066"/>
              </a:solidFill>
              <a:cs typeface="Mangal" panose="02040503050203030202" pitchFamily="18" charset="0"/>
            </a:endParaRPr>
          </a:p>
        </p:txBody>
      </p:sp>
      <p:sp>
        <p:nvSpPr>
          <p:cNvPr id="1894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ih-sanin tuf-diluh</a:t>
            </a:r>
          </a:p>
        </p:txBody>
      </p:sp>
      <p:sp>
        <p:nvSpPr>
          <p:cNvPr id="189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894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NZ[S </a:t>
            </a:r>
            <a:r>
              <a:rPr lang="en-US" sz="3200" dirty="0" err="1">
                <a:solidFill>
                  <a:srgbClr val="000066"/>
                </a:solidFill>
                <a:latin typeface="LMG-Arun" pitchFamily="2" charset="0"/>
              </a:rPr>
              <a:t>Oh,JF</a:t>
            </a:r>
            <a:r>
              <a:rPr lang="en-US" sz="3200" dirty="0">
                <a:solidFill>
                  <a:srgbClr val="000066"/>
                </a:solidFill>
                <a:latin typeface="LMG-Arun" pitchFamily="2" charset="0"/>
              </a:rPr>
              <a:t>/F V[C;FGDF\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بِرّ تَنْشِرُهُ،</a:t>
            </a:r>
            <a:endParaRPr lang="en-US" altLang="en-US" sz="6000" smtClean="0">
              <a:latin typeface="Attari_Quran" pitchFamily="2" charset="0"/>
              <a:cs typeface="Attari_Quran" pitchFamily="2" charset="0"/>
            </a:endParaRPr>
          </a:p>
        </p:txBody>
      </p:sp>
      <p:sp>
        <p:nvSpPr>
          <p:cNvPr id="1904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Or goodness You unfoldest,</a:t>
            </a:r>
            <a:endParaRPr lang="en-US" altLang="en-US" sz="2800" b="1" smtClean="0"/>
          </a:p>
        </p:txBody>
      </p:sp>
      <p:sp>
        <p:nvSpPr>
          <p:cNvPr id="19046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 ہر نیکی میں جسے تو نے پھیلایا</a:t>
            </a:r>
            <a:endParaRPr lang="en-US" altLang="en-US" sz="4000" b="1" dirty="0">
              <a:solidFill>
                <a:srgbClr val="000066"/>
              </a:solidFill>
              <a:latin typeface="Alvi Nastaleeq" pitchFamily="2" charset="0"/>
              <a:cs typeface="Alvi Nastaleeq" pitchFamily="2" charset="0"/>
            </a:endParaRPr>
          </a:p>
        </p:txBody>
      </p:sp>
      <p:sp>
        <p:nvSpPr>
          <p:cNvPr id="190469"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हर उस नेकी से जिसे तू फैलाये, </a:t>
            </a:r>
            <a:endParaRPr lang="en-US" altLang="en-US" sz="2000" b="1">
              <a:solidFill>
                <a:srgbClr val="000066"/>
              </a:solidFill>
              <a:cs typeface="Mangal" panose="02040503050203030202" pitchFamily="18" charset="0"/>
            </a:endParaRPr>
          </a:p>
        </p:txBody>
      </p:sp>
      <p:sp>
        <p:nvSpPr>
          <p:cNvPr id="1904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bir-rin tan-shiruhu</a:t>
            </a:r>
          </a:p>
        </p:txBody>
      </p:sp>
      <p:sp>
        <p:nvSpPr>
          <p:cNvPr id="190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04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NZ[S O[,FJFJF/L G[SLDF\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رِزْق تَبْسُطُهُ</a:t>
            </a:r>
            <a:endParaRPr lang="en-US" altLang="en-US" sz="6000" smtClean="0">
              <a:latin typeface="Attari_Quran" pitchFamily="2" charset="0"/>
              <a:cs typeface="Attari_Quran" pitchFamily="2" charset="0"/>
            </a:endParaRPr>
          </a:p>
        </p:txBody>
      </p:sp>
      <p:sp>
        <p:nvSpPr>
          <p:cNvPr id="191491" name="Rectangle 3"/>
          <p:cNvSpPr>
            <a:spLocks noGrp="1" noChangeArrowheads="1"/>
          </p:cNvSpPr>
          <p:nvPr>
            <p:ph type="subTitle" idx="1"/>
          </p:nvPr>
        </p:nvSpPr>
        <p:spPr>
          <a:xfrm>
            <a:off x="89693" y="1824039"/>
            <a:ext cx="8964613" cy="1139823"/>
          </a:xfrm>
        </p:spPr>
        <p:txBody>
          <a:bodyPr/>
          <a:lstStyle/>
          <a:p>
            <a:pPr marL="342900" indent="-342900" eaLnBrk="1" hangingPunct="1"/>
            <a:r>
              <a:rPr lang="en-US" altLang="en-US" sz="2800" b="1" smtClean="0">
                <a:ea typeface="MS Mincho" panose="02020609040205080304" pitchFamily="49" charset="-128"/>
              </a:rPr>
              <a:t>Or provision You spreadest out,</a:t>
            </a:r>
            <a:endParaRPr lang="en-US" altLang="en-US" sz="2800" b="1" smtClean="0"/>
          </a:p>
        </p:txBody>
      </p:sp>
      <p:sp>
        <p:nvSpPr>
          <p:cNvPr id="191492" name="Rectangle 4"/>
          <p:cNvSpPr>
            <a:spLocks noChangeArrowheads="1"/>
          </p:cNvSpPr>
          <p:nvPr/>
        </p:nvSpPr>
        <p:spPr bwMode="auto">
          <a:xfrm>
            <a:off x="152400" y="281305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رزق میں جسے تو نے وسیع کیا </a:t>
            </a:r>
            <a:endParaRPr lang="en-US" altLang="en-US" sz="4000" b="1" dirty="0">
              <a:solidFill>
                <a:srgbClr val="000066"/>
              </a:solidFill>
              <a:latin typeface="Alvi Nastaleeq" pitchFamily="2" charset="0"/>
              <a:cs typeface="Alvi Nastaleeq" pitchFamily="2" charset="0"/>
            </a:endParaRPr>
          </a:p>
        </p:txBody>
      </p:sp>
      <p:sp>
        <p:nvSpPr>
          <p:cNvPr id="191493" name="Rectangle 11"/>
          <p:cNvSpPr>
            <a:spLocks noChangeArrowheads="1"/>
          </p:cNvSpPr>
          <p:nvPr/>
        </p:nvSpPr>
        <p:spPr bwMode="auto">
          <a:xfrm>
            <a:off x="152400" y="401637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हर उस रिजक से जिस में तू वुसअत दे, </a:t>
            </a:r>
            <a:endParaRPr lang="en-US" altLang="en-US" sz="2000" b="1" dirty="0">
              <a:solidFill>
                <a:srgbClr val="000066"/>
              </a:solidFill>
              <a:cs typeface="Mangal" panose="02040503050203030202" pitchFamily="18" charset="0"/>
            </a:endParaRPr>
          </a:p>
        </p:txBody>
      </p:sp>
      <p:sp>
        <p:nvSpPr>
          <p:cNvPr id="1914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rizqin tab-sutuh</a:t>
            </a:r>
          </a:p>
        </p:txBody>
      </p:sp>
      <p:sp>
        <p:nvSpPr>
          <p:cNvPr id="191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14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260972"/>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NZ[S </a:t>
            </a:r>
            <a:r>
              <a:rPr lang="en-US" altLang="en-US" sz="3200" dirty="0" err="1">
                <a:solidFill>
                  <a:srgbClr val="000066"/>
                </a:solidFill>
                <a:latin typeface="LMG-Arun" pitchFamily="2" charset="0"/>
              </a:rPr>
              <a:t>lJXF</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ZMhLDF</a:t>
            </a:r>
            <a:r>
              <a:rPr lang="en-US" altLang="en-US" sz="3200" dirty="0">
                <a:solidFill>
                  <a:srgbClr val="000066"/>
                </a:solidFill>
                <a:latin typeface="LMG-Arun" pitchFamily="2" charset="0"/>
              </a:rPr>
              <a:t>\</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785495199"/>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ذَنْب تَغْفِرُهُ</a:t>
            </a:r>
            <a:endParaRPr lang="en-US" altLang="en-US" sz="6000" smtClean="0">
              <a:latin typeface="Attari_Quran" pitchFamily="2" charset="0"/>
              <a:cs typeface="Attari_Quran" pitchFamily="2" charset="0"/>
            </a:endParaRPr>
          </a:p>
        </p:txBody>
      </p:sp>
      <p:sp>
        <p:nvSpPr>
          <p:cNvPr id="192515" name="Rectangle 3"/>
          <p:cNvSpPr>
            <a:spLocks noGrp="1" noChangeArrowheads="1"/>
          </p:cNvSpPr>
          <p:nvPr>
            <p:ph type="subTitle" idx="1"/>
          </p:nvPr>
        </p:nvSpPr>
        <p:spPr>
          <a:xfrm>
            <a:off x="152400" y="1888270"/>
            <a:ext cx="8964613" cy="923192"/>
          </a:xfrm>
        </p:spPr>
        <p:txBody>
          <a:bodyPr/>
          <a:lstStyle/>
          <a:p>
            <a:pPr marL="342900" indent="-342900" eaLnBrk="1" hangingPunct="1"/>
            <a:r>
              <a:rPr lang="en-US" altLang="en-US" sz="2800" b="1" smtClean="0">
                <a:ea typeface="MS Mincho" panose="02020609040205080304" pitchFamily="49" charset="-128"/>
              </a:rPr>
              <a:t>Or sin You forgivest,</a:t>
            </a:r>
            <a:endParaRPr lang="en-US" altLang="en-US" sz="2800" b="1" smtClean="0"/>
          </a:p>
        </p:txBody>
      </p:sp>
      <p:sp>
        <p:nvSpPr>
          <p:cNvPr id="192516" name="Rectangle 4"/>
          <p:cNvSpPr>
            <a:spLocks noChangeArrowheads="1"/>
          </p:cNvSpPr>
          <p:nvPr/>
        </p:nvSpPr>
        <p:spPr bwMode="auto">
          <a:xfrm>
            <a:off x="228600" y="241812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 گناہ میں جسے تو معاف نے کیا </a:t>
            </a:r>
            <a:endParaRPr lang="en-US" altLang="en-US" sz="4000" b="1" dirty="0">
              <a:solidFill>
                <a:srgbClr val="000066"/>
              </a:solidFill>
              <a:latin typeface="Alvi Nastaleeq" pitchFamily="2" charset="0"/>
              <a:cs typeface="Alvi Nastaleeq" pitchFamily="2" charset="0"/>
            </a:endParaRPr>
          </a:p>
        </p:txBody>
      </p:sp>
      <p:sp>
        <p:nvSpPr>
          <p:cNvPr id="192517" name="Rectangle 11"/>
          <p:cNvSpPr>
            <a:spLocks noChangeArrowheads="1"/>
          </p:cNvSpPr>
          <p:nvPr/>
        </p:nvSpPr>
        <p:spPr bwMode="auto">
          <a:xfrm>
            <a:off x="228600" y="333759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हर उस गुनाह से जिसे तू माफ़ करदे, </a:t>
            </a:r>
            <a:endParaRPr lang="en-US" altLang="en-US" sz="2000" b="1" dirty="0">
              <a:solidFill>
                <a:srgbClr val="000066"/>
              </a:solidFill>
              <a:cs typeface="Mangal" panose="02040503050203030202" pitchFamily="18" charset="0"/>
            </a:endParaRPr>
          </a:p>
        </p:txBody>
      </p:sp>
      <p:sp>
        <p:nvSpPr>
          <p:cNvPr id="1925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dham-bin tagh-firuyhu</a:t>
            </a:r>
          </a:p>
        </p:txBody>
      </p:sp>
      <p:sp>
        <p:nvSpPr>
          <p:cNvPr id="192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25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28600" y="4830517"/>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TYF NZ[S </a:t>
            </a:r>
            <a:r>
              <a:rPr lang="en-US" altLang="en-US" sz="3200" dirty="0" err="1">
                <a:solidFill>
                  <a:srgbClr val="000066"/>
                </a:solidFill>
                <a:latin typeface="LMG-Arun" pitchFamily="2" charset="0"/>
              </a:rPr>
              <a:t>AbXF</a:t>
            </a:r>
            <a:r>
              <a:rPr lang="en-US" altLang="en-US" sz="3200" dirty="0">
                <a:solidFill>
                  <a:srgbClr val="000066"/>
                </a:solidFill>
                <a:latin typeface="LMG-Arun" pitchFamily="2" charset="0"/>
              </a:rPr>
              <a:t>. UI[,F U]GFCMDF\</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504195657"/>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خَطَأ تَسْتُرُهُ</a:t>
            </a:r>
            <a:endParaRPr lang="en-US" altLang="en-US" sz="6000" smtClean="0">
              <a:latin typeface="Attari_Quran" pitchFamily="2" charset="0"/>
              <a:cs typeface="Attari_Quran" pitchFamily="2" charset="0"/>
            </a:endParaRPr>
          </a:p>
        </p:txBody>
      </p:sp>
      <p:sp>
        <p:nvSpPr>
          <p:cNvPr id="193539" name="Rectangle 3"/>
          <p:cNvSpPr>
            <a:spLocks noGrp="1" noChangeArrowheads="1"/>
          </p:cNvSpPr>
          <p:nvPr>
            <p:ph type="subTitle" idx="1"/>
          </p:nvPr>
        </p:nvSpPr>
        <p:spPr>
          <a:xfrm>
            <a:off x="89693" y="1714500"/>
            <a:ext cx="8964613" cy="1100138"/>
          </a:xfrm>
        </p:spPr>
        <p:txBody>
          <a:bodyPr/>
          <a:lstStyle/>
          <a:p>
            <a:pPr marL="342900" indent="-342900" eaLnBrk="1" hangingPunct="1"/>
            <a:r>
              <a:rPr lang="en-US" altLang="en-US" sz="2800" b="1" smtClean="0">
                <a:ea typeface="MS Mincho" panose="02020609040205080304" pitchFamily="49" charset="-128"/>
              </a:rPr>
              <a:t>Or error You coverest.</a:t>
            </a:r>
            <a:endParaRPr lang="en-US" altLang="en-US" sz="2800" b="1" smtClean="0"/>
          </a:p>
        </p:txBody>
      </p:sp>
      <p:sp>
        <p:nvSpPr>
          <p:cNvPr id="193540" name="Rectangle 4"/>
          <p:cNvSpPr>
            <a:spLocks noChangeArrowheads="1"/>
          </p:cNvSpPr>
          <p:nvPr/>
        </p:nvSpPr>
        <p:spPr bwMode="auto">
          <a:xfrm>
            <a:off x="128954" y="230709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 غلطی میں جسے تو نے چھپایا </a:t>
            </a:r>
            <a:endParaRPr lang="en-US" altLang="en-US" sz="4000" b="1" dirty="0">
              <a:solidFill>
                <a:srgbClr val="000066"/>
              </a:solidFill>
              <a:latin typeface="Alvi Nastaleeq" pitchFamily="2" charset="0"/>
              <a:cs typeface="Alvi Nastaleeq" pitchFamily="2" charset="0"/>
            </a:endParaRPr>
          </a:p>
        </p:txBody>
      </p:sp>
      <p:sp>
        <p:nvSpPr>
          <p:cNvPr id="193541" name="Rectangle 11"/>
          <p:cNvSpPr>
            <a:spLocks noChangeArrowheads="1"/>
          </p:cNvSpPr>
          <p:nvPr/>
        </p:nvSpPr>
        <p:spPr bwMode="auto">
          <a:xfrm>
            <a:off x="287215" y="329803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हर उस ग़लती से जिसे तू छुपा ले! </a:t>
            </a:r>
            <a:endParaRPr lang="en-US" altLang="en-US" sz="2000" b="1" dirty="0">
              <a:solidFill>
                <a:srgbClr val="000066"/>
              </a:solidFill>
              <a:cs typeface="Mangal" panose="02040503050203030202" pitchFamily="18" charset="0"/>
            </a:endParaRPr>
          </a:p>
        </p:txBody>
      </p:sp>
      <p:sp>
        <p:nvSpPr>
          <p:cNvPr id="1935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khatain tas-turuhu</a:t>
            </a:r>
          </a:p>
        </p:txBody>
      </p:sp>
      <p:sp>
        <p:nvSpPr>
          <p:cNvPr id="193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35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4784725"/>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NZ[S -F\SL N[JFDF\ VFJ[,L E],MDF\ DG[ ACM/M </a:t>
            </a:r>
            <a:r>
              <a:rPr lang="en-US" altLang="en-US" sz="2800" dirty="0" err="1">
                <a:solidFill>
                  <a:srgbClr val="000066"/>
                </a:solidFill>
                <a:latin typeface="LMG-Arun" pitchFamily="2" charset="0"/>
              </a:rPr>
              <a:t>lC</a:t>
            </a:r>
            <a:r>
              <a:rPr lang="en-US" altLang="en-US" sz="2800" dirty="0">
                <a:solidFill>
                  <a:srgbClr val="000066"/>
                </a:solidFill>
                <a:latin typeface="LMG-Arun" pitchFamily="2" charset="0"/>
              </a:rPr>
              <a:t>:;M VTF SZ</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86885947"/>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47503"/>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رَبِّ يَا رَبِّ يَا رَبِّ</a:t>
            </a:r>
            <a:endParaRPr lang="en-US" altLang="en-US" sz="6000" smtClean="0">
              <a:latin typeface="Attari_Quran" pitchFamily="2" charset="0"/>
              <a:cs typeface="Attari_Quran" pitchFamily="2" charset="0"/>
            </a:endParaRPr>
          </a:p>
        </p:txBody>
      </p:sp>
      <p:sp>
        <p:nvSpPr>
          <p:cNvPr id="20992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209925" name="Rectangle 4"/>
          <p:cNvSpPr>
            <a:spLocks noChangeArrowheads="1"/>
          </p:cNvSpPr>
          <p:nvPr/>
        </p:nvSpPr>
        <p:spPr bwMode="auto">
          <a:xfrm>
            <a:off x="228600" y="287691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یارب یارب یارب </a:t>
            </a:r>
            <a:endParaRPr lang="en-US" altLang="en-US" sz="4000" b="1" dirty="0">
              <a:solidFill>
                <a:srgbClr val="000066"/>
              </a:solidFill>
              <a:latin typeface="Alvi Nastaleeq" pitchFamily="2" charset="0"/>
              <a:cs typeface="Alvi Nastaleeq" pitchFamily="2" charset="0"/>
            </a:endParaRPr>
          </a:p>
        </p:txBody>
      </p:sp>
      <p:sp>
        <p:nvSpPr>
          <p:cNvPr id="209926" name="Rectangle 11"/>
          <p:cNvSpPr>
            <a:spLocks noChangeArrowheads="1"/>
          </p:cNvSpPr>
          <p:nvPr/>
        </p:nvSpPr>
        <p:spPr bwMode="auto">
          <a:xfrm>
            <a:off x="228600" y="375144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परवरदिगार, ऐ मेरे परवरदिगार, ऐ मेरे परवरदिगार, </a:t>
            </a:r>
            <a:endParaRPr lang="en-US" altLang="en-US" sz="2000" b="1" dirty="0">
              <a:solidFill>
                <a:srgbClr val="000066"/>
              </a:solidFill>
              <a:cs typeface="Mangal" panose="02040503050203030202" pitchFamily="18" charset="0"/>
            </a:endParaRPr>
          </a:p>
        </p:txBody>
      </p:sp>
      <p:sp>
        <p:nvSpPr>
          <p:cNvPr id="20992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a:solidFill>
                  <a:srgbClr val="000066"/>
                </a:solidFill>
              </a:rPr>
              <a:t>ya rab-bi ya rab-bi ya rabb</a:t>
            </a:r>
            <a:endParaRPr lang="en-US" altLang="en-US" b="1" i="1">
              <a:solidFill>
                <a:srgbClr val="000066"/>
              </a:solidFill>
            </a:endParaRPr>
          </a:p>
        </p:txBody>
      </p:sp>
      <p:sp>
        <p:nvSpPr>
          <p:cNvPr id="8" name="Rectangle 3"/>
          <p:cNvSpPr txBox="1">
            <a:spLocks noChangeArrowheads="1"/>
          </p:cNvSpPr>
          <p:nvPr/>
        </p:nvSpPr>
        <p:spPr bwMode="auto">
          <a:xfrm>
            <a:off x="0" y="5029200"/>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7652829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وَيَا آخِرَ الآخِرِينَ</a:t>
            </a:r>
            <a:endParaRPr lang="en-US" altLang="en-US" sz="6000" smtClean="0">
              <a:latin typeface="Attari_Quran" pitchFamily="2" charset="0"/>
              <a:cs typeface="Attari_Quran" pitchFamily="2" charset="0"/>
            </a:endParaRPr>
          </a:p>
        </p:txBody>
      </p:sp>
      <p:sp>
        <p:nvSpPr>
          <p:cNvPr id="2048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O Last of those who are last!</a:t>
            </a:r>
            <a:endParaRPr lang="en-US" altLang="en-US" sz="2800" b="1" smtClean="0"/>
          </a:p>
        </p:txBody>
      </p:sp>
      <p:sp>
        <p:nvSpPr>
          <p:cNvPr id="20484" name="Rectangle 4"/>
          <p:cNvSpPr>
            <a:spLocks noChangeArrowheads="1"/>
          </p:cNvSpPr>
          <p:nvPr/>
        </p:nvSpPr>
        <p:spPr bwMode="auto">
          <a:xfrm>
            <a:off x="217714"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اے آخرین میں سب سے آخر</a:t>
            </a:r>
            <a:endParaRPr lang="en-US" altLang="en-US" sz="4000" b="1" dirty="0">
              <a:solidFill>
                <a:srgbClr val="000066"/>
              </a:solidFill>
              <a:latin typeface="Alvi Nastaleeq" pitchFamily="2" charset="0"/>
              <a:cs typeface="Alvi Nastaleeq" pitchFamily="2" charset="0"/>
            </a:endParaRPr>
          </a:p>
        </p:txBody>
      </p:sp>
      <p:sp>
        <p:nvSpPr>
          <p:cNvPr id="20485"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सब पिछलो से पिछले</a:t>
            </a:r>
            <a:endParaRPr lang="en-US" altLang="en-US" sz="2000" b="1" dirty="0">
              <a:solidFill>
                <a:srgbClr val="000066"/>
              </a:solidFill>
              <a:cs typeface="Mangal" panose="02040503050203030202" pitchFamily="18" charset="0"/>
            </a:endParaRPr>
          </a:p>
        </p:txBody>
      </p:sp>
      <p:sp>
        <p:nvSpPr>
          <p:cNvPr id="204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ya a-khiral-a-khirin</a:t>
            </a:r>
          </a:p>
        </p:txBody>
      </p:sp>
      <p:sp>
        <p:nvSpPr>
          <p:cNvPr id="204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4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9990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VI VFB[ZLGDF\ </a:t>
            </a:r>
            <a:r>
              <a:rPr lang="en-US" sz="3200" dirty="0" err="1">
                <a:solidFill>
                  <a:srgbClr val="000066"/>
                </a:solidFill>
                <a:latin typeface="LMG-Arun" pitchFamily="2" charset="0"/>
              </a:rPr>
              <a:t>sC</a:t>
            </a:r>
            <a:r>
              <a:rPr lang="en-US" sz="3200" dirty="0">
                <a:solidFill>
                  <a:srgbClr val="000066"/>
                </a:solidFill>
                <a:latin typeface="LMG-Arun" pitchFamily="2" charset="0"/>
              </a:rPr>
              <a:t>\\D[</a:t>
            </a:r>
            <a:r>
              <a:rPr lang="en-US" sz="3200" dirty="0" err="1">
                <a:solidFill>
                  <a:srgbClr val="000066"/>
                </a:solidFill>
                <a:latin typeface="LMG-Arun" pitchFamily="2" charset="0"/>
              </a:rPr>
              <a:t>XFf</a:t>
            </a:r>
            <a:r>
              <a:rPr lang="en-US" sz="3200" dirty="0">
                <a:solidFill>
                  <a:srgbClr val="000066"/>
                </a:solidFill>
                <a:latin typeface="LMG-Arun" pitchFamily="2" charset="0"/>
              </a:rPr>
              <a:t> AFSL ZC[GFZ </a:t>
            </a:r>
            <a:r>
              <a:rPr lang="en-US" sz="3200" dirty="0">
                <a:solidFill>
                  <a:srgbClr val="000066"/>
                </a:solidFill>
                <a:latin typeface="Lucida Bright" pitchFamily="18" charset="0"/>
              </a:rPr>
              <a:t>! </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إِلَهِي وَسَيِّدِي وَمَوْلاي وَمَاِلكَ رِقِّي</a:t>
            </a:r>
            <a:endParaRPr lang="en-US" altLang="en-US" sz="6000" smtClean="0">
              <a:latin typeface="Attari_Quran" pitchFamily="2" charset="0"/>
              <a:cs typeface="Attari_Quran" pitchFamily="2" charset="0"/>
            </a:endParaRPr>
          </a:p>
        </p:txBody>
      </p:sp>
      <p:sp>
        <p:nvSpPr>
          <p:cNvPr id="195587" name="Rectangle 3"/>
          <p:cNvSpPr>
            <a:spLocks noGrp="1" noChangeArrowheads="1"/>
          </p:cNvSpPr>
          <p:nvPr>
            <p:ph type="subTitle" idx="1"/>
          </p:nvPr>
        </p:nvSpPr>
        <p:spPr>
          <a:xfrm>
            <a:off x="83831" y="1804988"/>
            <a:ext cx="8964613" cy="1409699"/>
          </a:xfrm>
        </p:spPr>
        <p:txBody>
          <a:bodyPr/>
          <a:lstStyle/>
          <a:p>
            <a:pPr marL="342900" indent="-342900" eaLnBrk="1" hangingPunct="1"/>
            <a:r>
              <a:rPr lang="en-US" altLang="en-US" sz="2800" b="1" smtClean="0">
                <a:ea typeface="MS Mincho" panose="02020609040205080304" pitchFamily="49" charset="-128"/>
              </a:rPr>
              <a:t>My God! My Master! My Protector! Owner of my bondage!</a:t>
            </a:r>
            <a:endParaRPr lang="en-US" altLang="en-US" sz="2800" b="1" smtClean="0"/>
          </a:p>
        </p:txBody>
      </p:sp>
      <p:sp>
        <p:nvSpPr>
          <p:cNvPr id="195588" name="Rectangle 4"/>
          <p:cNvSpPr>
            <a:spLocks noChangeArrowheads="1"/>
          </p:cNvSpPr>
          <p:nvPr/>
        </p:nvSpPr>
        <p:spPr bwMode="auto">
          <a:xfrm>
            <a:off x="222737" y="2788199"/>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میرے معبود میرے آقا اورمیرے مولا </a:t>
            </a:r>
            <a:endParaRPr lang="en-US" altLang="en-US" sz="4000" b="1" dirty="0">
              <a:solidFill>
                <a:srgbClr val="000066"/>
              </a:solidFill>
              <a:latin typeface="Alvi Nastaleeq" pitchFamily="2" charset="0"/>
              <a:cs typeface="Alvi Nastaleeq" pitchFamily="2" charset="0"/>
            </a:endParaRPr>
          </a:p>
        </p:txBody>
      </p:sp>
      <p:sp>
        <p:nvSpPr>
          <p:cNvPr id="195589" name="Rectangle 11"/>
          <p:cNvSpPr>
            <a:spLocks noChangeArrowheads="1"/>
          </p:cNvSpPr>
          <p:nvPr/>
        </p:nvSpPr>
        <p:spPr bwMode="auto">
          <a:xfrm>
            <a:off x="222737" y="366871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माबूद, ऐ मेरे आका, ऐ मेरे मौला, ऐ मेरे जिस्मो जान के मालिक, </a:t>
            </a:r>
            <a:endParaRPr lang="en-US" altLang="en-US" sz="2000" b="1" dirty="0">
              <a:solidFill>
                <a:srgbClr val="000066"/>
              </a:solidFill>
              <a:cs typeface="Mangal" panose="02040503050203030202" pitchFamily="18" charset="0"/>
            </a:endParaRPr>
          </a:p>
        </p:txBody>
      </p:sp>
      <p:sp>
        <p:nvSpPr>
          <p:cNvPr id="1955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ilahi wa say-yidi wa maw-laya wa malika riq-qi</a:t>
            </a:r>
          </a:p>
        </p:txBody>
      </p:sp>
      <p:sp>
        <p:nvSpPr>
          <p:cNvPr id="195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55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22738" y="4937125"/>
            <a:ext cx="868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VI DFZF V&lt;,FC</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 VG[ VI DFZF ;ZNFZ</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 VG[ VI DFZF DJ,F</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r>
              <a:rPr lang="en-US" altLang="en-US" sz="2800" dirty="0" smtClean="0">
                <a:solidFill>
                  <a:srgbClr val="000066"/>
                </a:solidFill>
                <a:latin typeface="LMG-Arun" pitchFamily="2" charset="0"/>
              </a:rPr>
              <a:t>¦ VG[ DFZL A\NULGF </a:t>
            </a:r>
            <a:r>
              <a:rPr lang="en-US" altLang="en-US" sz="2800" dirty="0" err="1" smtClean="0">
                <a:solidFill>
                  <a:srgbClr val="000066"/>
                </a:solidFill>
                <a:latin typeface="LMG-Arun" pitchFamily="2" charset="0"/>
              </a:rPr>
              <a:t>DFl,S</a:t>
            </a:r>
            <a:r>
              <a:rPr lang="en-US" altLang="en-US" sz="2800" dirty="0" smtClean="0">
                <a:solidFill>
                  <a:srgbClr val="000066"/>
                </a:solidFill>
                <a:latin typeface="LMG-Arun" pitchFamily="2" charset="0"/>
              </a:rPr>
              <a:t> </a:t>
            </a:r>
            <a:r>
              <a:rPr lang="en-US" altLang="en-US" sz="2800" dirty="0" smtClean="0">
                <a:solidFill>
                  <a:srgbClr val="000066"/>
                </a:solidFill>
                <a:latin typeface="Lucida Bright" panose="02040602050505020304" pitchFamily="18"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778726148"/>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مَنْ بِيَدِهِ نَاصِيَتِي</a:t>
            </a:r>
            <a:endParaRPr lang="en-US" altLang="en-US" sz="6000" smtClean="0">
              <a:latin typeface="Attari_Quran" pitchFamily="2" charset="0"/>
              <a:cs typeface="Attari_Quran" pitchFamily="2" charset="0"/>
            </a:endParaRPr>
          </a:p>
        </p:txBody>
      </p:sp>
      <p:sp>
        <p:nvSpPr>
          <p:cNvPr id="1966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in whose hand is my forelock!</a:t>
            </a:r>
            <a:endParaRPr lang="en-US" altLang="en-US" sz="2800" b="1" smtClean="0"/>
          </a:p>
        </p:txBody>
      </p:sp>
      <p:sp>
        <p:nvSpPr>
          <p:cNvPr id="196612" name="Rectangle 4"/>
          <p:cNvSpPr>
            <a:spLocks noChangeArrowheads="1"/>
          </p:cNvSpPr>
          <p:nvPr/>
        </p:nvSpPr>
        <p:spPr bwMode="auto">
          <a:xfrm>
            <a:off x="228599" y="2997751"/>
            <a:ext cx="88122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میری جان کے مالک اے وہ جسکے ہاتھ میں میری لگام ہے </a:t>
            </a:r>
            <a:endParaRPr lang="en-US" altLang="en-US" sz="4000" b="1" dirty="0">
              <a:solidFill>
                <a:srgbClr val="000066"/>
              </a:solidFill>
              <a:latin typeface="Alvi Nastaleeq" pitchFamily="2" charset="0"/>
              <a:cs typeface="Alvi Nastaleeq" pitchFamily="2" charset="0"/>
            </a:endParaRPr>
          </a:p>
        </p:txBody>
      </p:sp>
      <p:sp>
        <p:nvSpPr>
          <p:cNvPr id="196613" name="Rectangle 11"/>
          <p:cNvSpPr>
            <a:spLocks noChangeArrowheads="1"/>
          </p:cNvSpPr>
          <p:nvPr/>
        </p:nvSpPr>
        <p:spPr bwMode="auto">
          <a:xfrm>
            <a:off x="354011" y="4113426"/>
            <a:ext cx="8839200" cy="132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वो ज़ात जिसे मुझ पर काबू हासिल है,</a:t>
            </a:r>
            <a:endParaRPr lang="en-US" altLang="en-US" sz="2000" b="1">
              <a:solidFill>
                <a:srgbClr val="000066"/>
              </a:solidFill>
              <a:cs typeface="Mangal" panose="02040503050203030202" pitchFamily="18" charset="0"/>
            </a:endParaRPr>
          </a:p>
        </p:txBody>
      </p:sp>
      <p:sp>
        <p:nvSpPr>
          <p:cNvPr id="1966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mam bi-yadihi nasi-yati</a:t>
            </a:r>
          </a:p>
        </p:txBody>
      </p:sp>
      <p:sp>
        <p:nvSpPr>
          <p:cNvPr id="196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66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28599" y="5407909"/>
            <a:ext cx="876300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DFZL TSNLZGF </a:t>
            </a:r>
            <a:r>
              <a:rPr lang="en-US" altLang="en-US" sz="3200" dirty="0" err="1">
                <a:solidFill>
                  <a:srgbClr val="000066"/>
                </a:solidFill>
                <a:latin typeface="LMG-Arun" pitchFamily="2" charset="0"/>
              </a:rPr>
              <a:t>DFl,S</a:t>
            </a:r>
            <a:r>
              <a:rPr lang="en-US" altLang="en-US" sz="3200" dirty="0">
                <a:solidFill>
                  <a:srgbClr val="000066"/>
                </a:solidFill>
                <a:latin typeface="Lucida Bright" panose="02040602050505020304" pitchFamily="18" charset="0"/>
              </a:rPr>
              <a:t> !</a:t>
            </a:r>
            <a:r>
              <a:rPr lang="en-US" altLang="en-US" sz="3200" dirty="0">
                <a:solidFill>
                  <a:srgbClr val="000066"/>
                </a:solidFill>
                <a:latin typeface="LMG-Arun" pitchFamily="2" charset="0"/>
              </a:rPr>
              <a:t>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939875457"/>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عَلِيماً بِضُرِّي وَمَسْكَنَتِي</a:t>
            </a:r>
            <a:endParaRPr lang="en-US" altLang="en-US" sz="6000" smtClean="0">
              <a:latin typeface="Attari_Quran" pitchFamily="2" charset="0"/>
              <a:cs typeface="Attari_Quran" pitchFamily="2" charset="0"/>
            </a:endParaRPr>
          </a:p>
        </p:txBody>
      </p:sp>
      <p:sp>
        <p:nvSpPr>
          <p:cNvPr id="1976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 knows my affliction and my misery!</a:t>
            </a:r>
            <a:endParaRPr lang="en-US" altLang="en-US" sz="2800" b="1" smtClean="0"/>
          </a:p>
        </p:txBody>
      </p:sp>
      <p:sp>
        <p:nvSpPr>
          <p:cNvPr id="197636" name="Rectangle 4"/>
          <p:cNvSpPr>
            <a:spLocks noChangeArrowheads="1"/>
          </p:cNvSpPr>
          <p:nvPr/>
        </p:nvSpPr>
        <p:spPr bwMode="auto">
          <a:xfrm>
            <a:off x="381000" y="264990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میری تنگی و بے چارگی سے واقف</a:t>
            </a:r>
            <a:endParaRPr lang="en-US" altLang="en-US" sz="4000" b="1" dirty="0">
              <a:solidFill>
                <a:srgbClr val="000066"/>
              </a:solidFill>
              <a:latin typeface="Alvi Nastaleeq" pitchFamily="2" charset="0"/>
              <a:cs typeface="Alvi Nastaleeq" pitchFamily="2" charset="0"/>
            </a:endParaRPr>
          </a:p>
        </p:txBody>
      </p:sp>
      <p:sp>
        <p:nvSpPr>
          <p:cNvPr id="197637" name="Rectangle 11"/>
          <p:cNvSpPr>
            <a:spLocks noChangeArrowheads="1"/>
          </p:cNvSpPr>
          <p:nvPr/>
        </p:nvSpPr>
        <p:spPr bwMode="auto">
          <a:xfrm>
            <a:off x="228600" y="347799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बदहाली और बेचारगी को जान्ने वाले, </a:t>
            </a:r>
            <a:endParaRPr lang="en-US" altLang="en-US" sz="2000" b="1" dirty="0">
              <a:solidFill>
                <a:srgbClr val="000066"/>
              </a:solidFill>
              <a:cs typeface="Mangal" panose="02040503050203030202" pitchFamily="18" charset="0"/>
            </a:endParaRPr>
          </a:p>
        </p:txBody>
      </p:sp>
      <p:sp>
        <p:nvSpPr>
          <p:cNvPr id="1976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`alimam biduri wa mas-kanati</a:t>
            </a:r>
          </a:p>
        </p:txBody>
      </p:sp>
      <p:sp>
        <p:nvSpPr>
          <p:cNvPr id="197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76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013325"/>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VI DFZF G]S;FG VG[ </a:t>
            </a:r>
            <a:r>
              <a:rPr lang="en-US" altLang="en-US" sz="2800" dirty="0" err="1">
                <a:solidFill>
                  <a:srgbClr val="000066"/>
                </a:solidFill>
                <a:latin typeface="LMG-Arun" pitchFamily="2" charset="0"/>
              </a:rPr>
              <a:t>lD:SLGLG</a:t>
            </a:r>
            <a:r>
              <a:rPr lang="en-US" altLang="en-US" sz="2800" dirty="0">
                <a:solidFill>
                  <a:srgbClr val="000066"/>
                </a:solidFill>
                <a:latin typeface="LMG-Arun" pitchFamily="2" charset="0"/>
              </a:rPr>
              <a:t>[ HF6JFJF/F</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41450552"/>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خَبِيراً بِفَقْرِي وَفَاقَتِي</a:t>
            </a:r>
            <a:endParaRPr lang="en-US" altLang="en-US" sz="6000" smtClean="0">
              <a:latin typeface="Attari_Quran" pitchFamily="2" charset="0"/>
              <a:cs typeface="Attari_Quran" pitchFamily="2" charset="0"/>
            </a:endParaRPr>
          </a:p>
        </p:txBody>
      </p:sp>
      <p:sp>
        <p:nvSpPr>
          <p:cNvPr id="198659" name="Rectangle 3"/>
          <p:cNvSpPr>
            <a:spLocks noGrp="1" noChangeArrowheads="1"/>
          </p:cNvSpPr>
          <p:nvPr>
            <p:ph type="subTitle" idx="1"/>
          </p:nvPr>
        </p:nvSpPr>
        <p:spPr>
          <a:xfrm>
            <a:off x="246185" y="1958975"/>
            <a:ext cx="8964613" cy="1255712"/>
          </a:xfrm>
        </p:spPr>
        <p:txBody>
          <a:bodyPr/>
          <a:lstStyle/>
          <a:p>
            <a:pPr marL="342900" indent="-342900" eaLnBrk="1" hangingPunct="1"/>
            <a:r>
              <a:rPr lang="en-US" altLang="en-US" sz="2800" b="1" smtClean="0">
                <a:ea typeface="MS Mincho" panose="02020609040205080304" pitchFamily="49" charset="-128"/>
              </a:rPr>
              <a:t>O He who is aware of my poverty and indigence!</a:t>
            </a:r>
            <a:endParaRPr lang="en-US" altLang="en-US" sz="2800" b="1" smtClean="0"/>
          </a:p>
        </p:txBody>
      </p:sp>
      <p:sp>
        <p:nvSpPr>
          <p:cNvPr id="198660" name="Rectangle 4"/>
          <p:cNvSpPr>
            <a:spLocks noChangeArrowheads="1"/>
          </p:cNvSpPr>
          <p:nvPr/>
        </p:nvSpPr>
        <p:spPr bwMode="auto">
          <a:xfrm>
            <a:off x="158262" y="2537619"/>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میری ناداری و تنگدستی سے باخبر </a:t>
            </a:r>
            <a:endParaRPr lang="en-US" altLang="en-US" sz="4000" b="1" dirty="0">
              <a:solidFill>
                <a:srgbClr val="000066"/>
              </a:solidFill>
              <a:latin typeface="Alvi Nastaleeq" pitchFamily="2" charset="0"/>
              <a:cs typeface="Alvi Nastaleeq" pitchFamily="2" charset="0"/>
            </a:endParaRPr>
          </a:p>
        </p:txBody>
      </p:sp>
      <p:sp>
        <p:nvSpPr>
          <p:cNvPr id="198661" name="Rectangle 11"/>
          <p:cNvSpPr>
            <a:spLocks noChangeArrowheads="1"/>
          </p:cNvSpPr>
          <p:nvPr/>
        </p:nvSpPr>
        <p:spPr bwMode="auto">
          <a:xfrm>
            <a:off x="246185" y="345201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फिकरो फाका से आगही रखने वाले, </a:t>
            </a:r>
            <a:endParaRPr lang="en-US" altLang="en-US" sz="2000" b="1" dirty="0">
              <a:solidFill>
                <a:srgbClr val="000066"/>
              </a:solidFill>
              <a:cs typeface="Mangal" panose="02040503050203030202" pitchFamily="18" charset="0"/>
            </a:endParaRPr>
          </a:p>
        </p:txBody>
      </p:sp>
      <p:sp>
        <p:nvSpPr>
          <p:cNvPr id="1986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a:solidFill>
                  <a:srgbClr val="000066"/>
                </a:solidFill>
              </a:rPr>
              <a:t>ya khabiram bi-faq-ri wa faqati</a:t>
            </a:r>
            <a:endParaRPr lang="en-US" altLang="en-US" b="1" i="1">
              <a:solidFill>
                <a:srgbClr val="000066"/>
              </a:solidFill>
            </a:endParaRPr>
          </a:p>
        </p:txBody>
      </p:sp>
      <p:sp>
        <p:nvSpPr>
          <p:cNvPr id="198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986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46184" y="4858970"/>
            <a:ext cx="874541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VI BAZ ZFBGFZ DFZL A]ZL CF,TGF VG[ DFZF OFSFGF</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309996076"/>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47503"/>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رَبِّ يَا رَبِّ يَا رَبِّ</a:t>
            </a:r>
            <a:endParaRPr lang="en-US" altLang="en-US" sz="6000" smtClean="0">
              <a:latin typeface="Attari_Quran" pitchFamily="2" charset="0"/>
              <a:cs typeface="Attari_Quran" pitchFamily="2" charset="0"/>
            </a:endParaRPr>
          </a:p>
        </p:txBody>
      </p:sp>
      <p:sp>
        <p:nvSpPr>
          <p:cNvPr id="20992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209925" name="Rectangle 4"/>
          <p:cNvSpPr>
            <a:spLocks noChangeArrowheads="1"/>
          </p:cNvSpPr>
          <p:nvPr/>
        </p:nvSpPr>
        <p:spPr bwMode="auto">
          <a:xfrm>
            <a:off x="228600" y="287691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یارب یارب یارب </a:t>
            </a:r>
            <a:endParaRPr lang="en-US" altLang="en-US" sz="4000" b="1" dirty="0">
              <a:solidFill>
                <a:srgbClr val="000066"/>
              </a:solidFill>
              <a:latin typeface="Alvi Nastaleeq" pitchFamily="2" charset="0"/>
              <a:cs typeface="Alvi Nastaleeq" pitchFamily="2" charset="0"/>
            </a:endParaRPr>
          </a:p>
        </p:txBody>
      </p:sp>
      <p:sp>
        <p:nvSpPr>
          <p:cNvPr id="209926" name="Rectangle 11"/>
          <p:cNvSpPr>
            <a:spLocks noChangeArrowheads="1"/>
          </p:cNvSpPr>
          <p:nvPr/>
        </p:nvSpPr>
        <p:spPr bwMode="auto">
          <a:xfrm>
            <a:off x="228600" y="375144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परवरदिगार, ऐ मेरे परवरदिगार, ऐ मेरे परवरदिगार, </a:t>
            </a:r>
            <a:endParaRPr lang="en-US" altLang="en-US" sz="2000" b="1" dirty="0">
              <a:solidFill>
                <a:srgbClr val="000066"/>
              </a:solidFill>
              <a:cs typeface="Mangal" panose="02040503050203030202" pitchFamily="18" charset="0"/>
            </a:endParaRPr>
          </a:p>
        </p:txBody>
      </p:sp>
      <p:sp>
        <p:nvSpPr>
          <p:cNvPr id="20992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a:solidFill>
                  <a:srgbClr val="000066"/>
                </a:solidFill>
              </a:rPr>
              <a:t>ya rab-bi ya rab-bi ya rabb</a:t>
            </a:r>
            <a:endParaRPr lang="en-US" altLang="en-US" b="1" i="1">
              <a:solidFill>
                <a:srgbClr val="000066"/>
              </a:solidFill>
            </a:endParaRPr>
          </a:p>
        </p:txBody>
      </p:sp>
      <p:sp>
        <p:nvSpPr>
          <p:cNvPr id="8" name="Rectangle 3"/>
          <p:cNvSpPr txBox="1">
            <a:spLocks noChangeArrowheads="1"/>
          </p:cNvSpPr>
          <p:nvPr/>
        </p:nvSpPr>
        <p:spPr bwMode="auto">
          <a:xfrm>
            <a:off x="0" y="5165725"/>
            <a:ext cx="906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438569912"/>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أَسْألُكَ بِحَقِّكَ وَقُدْسِكَ</a:t>
            </a:r>
            <a:endParaRPr lang="en-US" altLang="en-US" sz="6000" smtClean="0">
              <a:latin typeface="Attari_Quran" pitchFamily="2" charset="0"/>
              <a:cs typeface="Attari_Quran" pitchFamily="2" charset="0"/>
            </a:endParaRPr>
          </a:p>
        </p:txBody>
      </p:sp>
      <p:sp>
        <p:nvSpPr>
          <p:cNvPr id="200707" name="Rectangle 3"/>
          <p:cNvSpPr>
            <a:spLocks noGrp="1" noChangeArrowheads="1"/>
          </p:cNvSpPr>
          <p:nvPr>
            <p:ph type="subTitle" idx="1"/>
          </p:nvPr>
        </p:nvSpPr>
        <p:spPr>
          <a:xfrm>
            <a:off x="127793" y="1809354"/>
            <a:ext cx="8964613" cy="1088627"/>
          </a:xfrm>
        </p:spPr>
        <p:txBody>
          <a:bodyPr/>
          <a:lstStyle/>
          <a:p>
            <a:pPr marL="342900" indent="-342900" eaLnBrk="1" hangingPunct="1"/>
            <a:r>
              <a:rPr lang="en-US" altLang="en-US" sz="2800" b="1" dirty="0" smtClean="0">
                <a:ea typeface="MS Mincho" panose="02020609040205080304" pitchFamily="49" charset="-128"/>
              </a:rPr>
              <a:t>I ask You by Your Truth and Your Holiness</a:t>
            </a:r>
            <a:endParaRPr lang="en-US" altLang="en-US" sz="2800" b="1" dirty="0" smtClean="0"/>
          </a:p>
        </p:txBody>
      </p:sp>
      <p:sp>
        <p:nvSpPr>
          <p:cNvPr id="200708" name="Rectangle 4"/>
          <p:cNvSpPr>
            <a:spLocks noChangeArrowheads="1"/>
          </p:cNvSpPr>
          <p:nvPr/>
        </p:nvSpPr>
        <p:spPr bwMode="auto">
          <a:xfrm>
            <a:off x="457200" y="235366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میں تجھ سے تیرے حق ہونے، تیری پاکیزگی</a:t>
            </a:r>
            <a:endParaRPr lang="en-US" altLang="en-US" sz="4000" b="1" dirty="0">
              <a:solidFill>
                <a:srgbClr val="000066"/>
              </a:solidFill>
              <a:latin typeface="Alvi Nastaleeq" pitchFamily="2" charset="0"/>
              <a:cs typeface="Alvi Nastaleeq" pitchFamily="2" charset="0"/>
            </a:endParaRPr>
          </a:p>
        </p:txBody>
      </p:sp>
      <p:sp>
        <p:nvSpPr>
          <p:cNvPr id="200709" name="Rectangle 11"/>
          <p:cNvSpPr>
            <a:spLocks noChangeArrowheads="1"/>
          </p:cNvSpPr>
          <p:nvPr/>
        </p:nvSpPr>
        <p:spPr bwMode="auto">
          <a:xfrm>
            <a:off x="439615" y="3534569"/>
            <a:ext cx="8247185" cy="114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 तुझे तेरी सच्चाई और तेरी पाकीजगी, </a:t>
            </a:r>
            <a:endParaRPr lang="en-US" altLang="en-US" sz="2000" b="1" dirty="0">
              <a:solidFill>
                <a:srgbClr val="000066"/>
              </a:solidFill>
              <a:cs typeface="Mangal" panose="02040503050203030202" pitchFamily="18" charset="0"/>
            </a:endParaRPr>
          </a:p>
        </p:txBody>
      </p:sp>
      <p:sp>
        <p:nvSpPr>
          <p:cNvPr id="2007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as-aluka bi-haq-qika wa qud-sik</a:t>
            </a:r>
          </a:p>
        </p:txBody>
      </p:sp>
      <p:sp>
        <p:nvSpPr>
          <p:cNvPr id="200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07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52401" y="4984419"/>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;JF, S~\ K]\]\ TFZF CSGL TFZL 5FSLhULGL</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650760269"/>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وَأَعْظَمِ صِفَاتِكَ وَأَسْمَائِكَ</a:t>
            </a:r>
            <a:endParaRPr lang="en-US" altLang="en-US" sz="6000" smtClean="0">
              <a:latin typeface="Attari_Quran" pitchFamily="2" charset="0"/>
              <a:cs typeface="Attari_Quran" pitchFamily="2" charset="0"/>
            </a:endParaRPr>
          </a:p>
        </p:txBody>
      </p:sp>
      <p:sp>
        <p:nvSpPr>
          <p:cNvPr id="2017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greatest of Your Attributes and Names,</a:t>
            </a:r>
            <a:endParaRPr lang="en-US" altLang="en-US" sz="2800" b="1" smtClean="0"/>
          </a:p>
        </p:txBody>
      </p:sp>
      <p:sp>
        <p:nvSpPr>
          <p:cNvPr id="201732" name="Rectangle 4"/>
          <p:cNvSpPr>
            <a:spLocks noChangeArrowheads="1"/>
          </p:cNvSpPr>
          <p:nvPr/>
        </p:nvSpPr>
        <p:spPr bwMode="auto">
          <a:xfrm>
            <a:off x="134815" y="28517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تیری عظیم صفات اور اسماء کا واسطہ دے کر سوال کرتا ہوں </a:t>
            </a:r>
            <a:endParaRPr lang="en-US" altLang="en-US" sz="4000" b="1" dirty="0">
              <a:solidFill>
                <a:srgbClr val="000066"/>
              </a:solidFill>
              <a:latin typeface="Alvi Nastaleeq" pitchFamily="2" charset="0"/>
              <a:cs typeface="Alvi Nastaleeq" pitchFamily="2" charset="0"/>
            </a:endParaRPr>
          </a:p>
        </p:txBody>
      </p:sp>
      <p:sp>
        <p:nvSpPr>
          <p:cNvPr id="201733" name="Rectangle 11"/>
          <p:cNvSpPr>
            <a:spLocks noChangeArrowheads="1"/>
          </p:cNvSpPr>
          <p:nvPr/>
        </p:nvSpPr>
        <p:spPr bwMode="auto">
          <a:xfrm>
            <a:off x="205153" y="393980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आला सेफात और तेरे मुबारक नामो का वासता देकर </a:t>
            </a:r>
            <a:endParaRPr lang="en-US" altLang="en-US" sz="2000" b="1" dirty="0">
              <a:solidFill>
                <a:srgbClr val="000066"/>
              </a:solidFill>
              <a:cs typeface="Mangal" panose="02040503050203030202" pitchFamily="18" charset="0"/>
            </a:endParaRPr>
          </a:p>
        </p:txBody>
      </p:sp>
      <p:sp>
        <p:nvSpPr>
          <p:cNvPr id="2017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a`zami sifatika wa as-ma-ika</a:t>
            </a:r>
            <a:endParaRPr lang="en-US" altLang="en-US" b="1" i="1">
              <a:solidFill>
                <a:srgbClr val="000066"/>
              </a:solidFill>
            </a:endParaRPr>
          </a:p>
        </p:txBody>
      </p:sp>
      <p:sp>
        <p:nvSpPr>
          <p:cNvPr id="201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17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05152" y="5249679"/>
            <a:ext cx="878644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TFZF </a:t>
            </a:r>
            <a:r>
              <a:rPr lang="en-US" altLang="en-US" sz="2800" dirty="0" err="1">
                <a:solidFill>
                  <a:srgbClr val="000066"/>
                </a:solidFill>
                <a:latin typeface="LMG-Arun" pitchFamily="2" charset="0"/>
              </a:rPr>
              <a:t>l;OFTMGL</a:t>
            </a:r>
            <a:r>
              <a:rPr lang="en-US" altLang="en-US" sz="2800" dirty="0">
                <a:solidFill>
                  <a:srgbClr val="000066"/>
                </a:solidFill>
                <a:latin typeface="LMG-Arun" pitchFamily="2" charset="0"/>
              </a:rPr>
              <a:t> VG[ TFZF GFDMGL</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989009539"/>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أن تَجْعَلَ أَوْقَاتِي فِي اللَّيلِ وَالنَّهَارِ بِذِكْرِكَ مَعْمُورَةً،</a:t>
            </a:r>
            <a:endParaRPr lang="en-US" altLang="en-US" sz="6000" smtClean="0">
              <a:latin typeface="Attari_Quran" pitchFamily="2" charset="0"/>
              <a:cs typeface="Attari_Quran" pitchFamily="2" charset="0"/>
            </a:endParaRPr>
          </a:p>
        </p:txBody>
      </p:sp>
      <p:sp>
        <p:nvSpPr>
          <p:cNvPr id="2027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That You makest my times in the night and the day inhabited by Your remembrance,</a:t>
            </a:r>
            <a:endParaRPr lang="en-US" altLang="en-US" sz="2800" b="1" smtClean="0"/>
          </a:p>
        </p:txBody>
      </p:sp>
      <p:sp>
        <p:nvSpPr>
          <p:cNvPr id="202756" name="Rectangle 4"/>
          <p:cNvSpPr>
            <a:spLocks noChangeArrowheads="1"/>
          </p:cNvSpPr>
          <p:nvPr/>
        </p:nvSpPr>
        <p:spPr bwMode="auto">
          <a:xfrm>
            <a:off x="275492" y="302284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کہ میرے رات دن کے اوقات اپنے ذکر سے آباد کر </a:t>
            </a:r>
            <a:endParaRPr lang="en-US" altLang="en-US" sz="4000" b="1" dirty="0">
              <a:solidFill>
                <a:srgbClr val="000066"/>
              </a:solidFill>
              <a:latin typeface="Alvi Nastaleeq" pitchFamily="2" charset="0"/>
              <a:cs typeface="Alvi Nastaleeq" pitchFamily="2" charset="0"/>
            </a:endParaRPr>
          </a:p>
        </p:txBody>
      </p:sp>
      <p:sp>
        <p:nvSpPr>
          <p:cNvPr id="202757" name="Rectangle 11"/>
          <p:cNvSpPr>
            <a:spLocks noChangeArrowheads="1"/>
          </p:cNvSpPr>
          <p:nvPr/>
        </p:nvSpPr>
        <p:spPr bwMode="auto">
          <a:xfrm>
            <a:off x="275492" y="4030541"/>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 तुझ से इल्तेजा करता हूँ के मेरे दिन रात के औकात को अपनी याद से मामूर कर दे </a:t>
            </a:r>
            <a:endParaRPr lang="en-US" altLang="en-US" sz="2000" b="1" dirty="0">
              <a:solidFill>
                <a:srgbClr val="000066"/>
              </a:solidFill>
              <a:cs typeface="Mangal" panose="02040503050203030202" pitchFamily="18" charset="0"/>
            </a:endParaRPr>
          </a:p>
        </p:txBody>
      </p:sp>
      <p:sp>
        <p:nvSpPr>
          <p:cNvPr id="2027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an taj-`ala aw-qati fil-layli wan-nahari bi-dhik-rika ma`murah</a:t>
            </a:r>
          </a:p>
        </p:txBody>
      </p:sp>
      <p:sp>
        <p:nvSpPr>
          <p:cNvPr id="202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27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75492" y="5187828"/>
            <a:ext cx="8686799"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 S[ D]SZ"Z SZ T] DFZL ZFT VG[ </a:t>
            </a:r>
            <a:r>
              <a:rPr lang="en-US" altLang="en-US" sz="2800" dirty="0" err="1">
                <a:solidFill>
                  <a:srgbClr val="000066"/>
                </a:solidFill>
                <a:latin typeface="LMG-Arun" pitchFamily="2" charset="0"/>
              </a:rPr>
              <a:t>lNJ;G</a:t>
            </a:r>
            <a:r>
              <a:rPr lang="en-US" altLang="en-US" sz="2800" dirty="0">
                <a:solidFill>
                  <a:srgbClr val="000066"/>
                </a:solidFill>
                <a:latin typeface="LMG-Arun" pitchFamily="2" charset="0"/>
              </a:rPr>
              <a:t>[ TFZF </a:t>
            </a:r>
            <a:r>
              <a:rPr lang="en-US" altLang="en-US" sz="2800" dirty="0" err="1">
                <a:solidFill>
                  <a:srgbClr val="000066"/>
                </a:solidFill>
                <a:latin typeface="LMG-Arun" pitchFamily="2" charset="0"/>
              </a:rPr>
              <a:t>lhS</a:t>
            </a:r>
            <a:r>
              <a:rPr lang="en-US" altLang="en-US" sz="2800" dirty="0">
                <a:solidFill>
                  <a:srgbClr val="000066"/>
                </a:solidFill>
                <a:latin typeface="LMG-Arun" pitchFamily="2" charset="0"/>
              </a:rPr>
              <a:t>=DF\ VFAFN</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09527579"/>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وَبِخِدْمَتِكَ مَوْصُولَةً،</a:t>
            </a:r>
            <a:endParaRPr lang="en-US" altLang="en-US" sz="6000" smtClean="0">
              <a:latin typeface="Attari_Quran" pitchFamily="2" charset="0"/>
              <a:cs typeface="Attari_Quran" pitchFamily="2" charset="0"/>
            </a:endParaRPr>
          </a:p>
        </p:txBody>
      </p:sp>
      <p:sp>
        <p:nvSpPr>
          <p:cNvPr id="2037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joined to Your service</a:t>
            </a:r>
            <a:endParaRPr lang="en-US" altLang="en-US" sz="2800" b="1" smtClean="0"/>
          </a:p>
        </p:txBody>
      </p:sp>
      <p:sp>
        <p:nvSpPr>
          <p:cNvPr id="203780" name="Rectangle 4"/>
          <p:cNvSpPr>
            <a:spLocks noChangeArrowheads="1"/>
          </p:cNvSpPr>
          <p:nvPr/>
        </p:nvSpPr>
        <p:spPr bwMode="auto">
          <a:xfrm>
            <a:off x="266700" y="264990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مسلسل اپنی حضوری میں رکھ </a:t>
            </a:r>
            <a:endParaRPr lang="en-US" altLang="en-US" sz="4000" b="1" dirty="0">
              <a:solidFill>
                <a:srgbClr val="000066"/>
              </a:solidFill>
              <a:latin typeface="Alvi Nastaleeq" pitchFamily="2" charset="0"/>
              <a:cs typeface="Alvi Nastaleeq" pitchFamily="2" charset="0"/>
            </a:endParaRPr>
          </a:p>
        </p:txBody>
      </p:sp>
      <p:sp>
        <p:nvSpPr>
          <p:cNvPr id="203781" name="Rectangle 11"/>
          <p:cNvSpPr>
            <a:spLocks noChangeArrowheads="1"/>
          </p:cNvSpPr>
          <p:nvPr/>
        </p:nvSpPr>
        <p:spPr bwMode="auto">
          <a:xfrm>
            <a:off x="386251" y="355996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के हर लम्हा तेरी फरमाबरदारी में बसर हो,</a:t>
            </a:r>
            <a:endParaRPr lang="en-US" altLang="en-US" sz="2000" b="1" dirty="0">
              <a:solidFill>
                <a:srgbClr val="000066"/>
              </a:solidFill>
              <a:cs typeface="Mangal" panose="02040503050203030202" pitchFamily="18" charset="0"/>
            </a:endParaRPr>
          </a:p>
        </p:txBody>
      </p:sp>
      <p:sp>
        <p:nvSpPr>
          <p:cNvPr id="2037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bikhid-matika maw-sulah</a:t>
            </a:r>
          </a:p>
        </p:txBody>
      </p:sp>
      <p:sp>
        <p:nvSpPr>
          <p:cNvPr id="203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37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089525"/>
            <a:ext cx="8801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TFZL </a:t>
            </a:r>
            <a:r>
              <a:rPr lang="en-US" altLang="en-US" sz="2800" dirty="0" err="1">
                <a:solidFill>
                  <a:srgbClr val="000066"/>
                </a:solidFill>
                <a:latin typeface="LMG-Arun" pitchFamily="2" charset="0"/>
              </a:rPr>
              <a:t>lBNDTGL</a:t>
            </a:r>
            <a:r>
              <a:rPr lang="en-US" altLang="en-US" sz="2800" dirty="0">
                <a:solidFill>
                  <a:srgbClr val="000066"/>
                </a:solidFill>
                <a:latin typeface="LMG-Arun" pitchFamily="2" charset="0"/>
              </a:rPr>
              <a:t> ;TT TJOLS VF5TM ZC[</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71896248"/>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وَّأَعْمَاِلي عِنْدَكَ مَقْبُولَةً،</a:t>
            </a:r>
            <a:endParaRPr lang="en-US" altLang="en-US" sz="6000" smtClean="0">
              <a:latin typeface="Attari_Quran" pitchFamily="2" charset="0"/>
              <a:cs typeface="Attari_Quran" pitchFamily="2" charset="0"/>
            </a:endParaRPr>
          </a:p>
        </p:txBody>
      </p:sp>
      <p:sp>
        <p:nvSpPr>
          <p:cNvPr id="2048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works acceptable to You,</a:t>
            </a:r>
            <a:endParaRPr lang="en-US" altLang="en-US" sz="2800" b="1" smtClean="0"/>
          </a:p>
        </p:txBody>
      </p:sp>
      <p:sp>
        <p:nvSpPr>
          <p:cNvPr id="204804" name="Rectangle 4"/>
          <p:cNvSpPr>
            <a:spLocks noChangeArrowheads="1"/>
          </p:cNvSpPr>
          <p:nvPr/>
        </p:nvSpPr>
        <p:spPr bwMode="auto">
          <a:xfrm>
            <a:off x="228600" y="270827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میرے اعمال کو</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اپنی جناب میں قبولیت عطا فرما </a:t>
            </a:r>
            <a:endParaRPr lang="en-US" altLang="en-US" sz="4000" b="1" dirty="0">
              <a:solidFill>
                <a:srgbClr val="000066"/>
              </a:solidFill>
              <a:latin typeface="Alvi Nastaleeq" pitchFamily="2" charset="0"/>
              <a:cs typeface="Alvi Nastaleeq" pitchFamily="2" charset="0"/>
            </a:endParaRPr>
          </a:p>
        </p:txBody>
      </p:sp>
      <p:sp>
        <p:nvSpPr>
          <p:cNvPr id="204805" name="Rectangle 11"/>
          <p:cNvSpPr>
            <a:spLocks noChangeArrowheads="1"/>
          </p:cNvSpPr>
          <p:nvPr/>
        </p:nvSpPr>
        <p:spPr bwMode="auto">
          <a:xfrm>
            <a:off x="228600" y="3565831"/>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अमाल को कबूल फर्मा , </a:t>
            </a:r>
            <a:endParaRPr lang="en-US" altLang="en-US" sz="2000" b="1" dirty="0">
              <a:solidFill>
                <a:srgbClr val="000066"/>
              </a:solidFill>
              <a:cs typeface="Mangal" panose="02040503050203030202" pitchFamily="18" charset="0"/>
            </a:endParaRPr>
          </a:p>
        </p:txBody>
      </p:sp>
      <p:sp>
        <p:nvSpPr>
          <p:cNvPr id="2048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a`mali i'ndaka maq-bulah</a:t>
            </a:r>
          </a:p>
        </p:txBody>
      </p:sp>
      <p:sp>
        <p:nvSpPr>
          <p:cNvPr id="204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48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4944911"/>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DFZF VVDF,G[ TFZL GHNLS SA},</a:t>
            </a:r>
            <a:r>
              <a:rPr lang="en-US" altLang="en-US" sz="2800" dirty="0" err="1">
                <a:solidFill>
                  <a:srgbClr val="000066"/>
                </a:solidFill>
                <a:latin typeface="LMG-Arun" pitchFamily="2" charset="0"/>
              </a:rPr>
              <a:t>LiITG</a:t>
            </a:r>
            <a:r>
              <a:rPr lang="en-US" altLang="en-US" sz="2800" dirty="0">
                <a:solidFill>
                  <a:srgbClr val="000066"/>
                </a:solidFill>
                <a:latin typeface="LMG-Arun" pitchFamily="2" charset="0"/>
              </a:rPr>
              <a:t>[ 5F+ AGFJL N[</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17552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b="1">
                <a:solidFill>
                  <a:srgbClr val="FFFF99"/>
                </a:solidFill>
                <a:latin typeface="Trebuchet MS" panose="020B0603020202020204" pitchFamily="34" charset="0"/>
              </a:rPr>
              <a:t>Merits</a:t>
            </a:r>
            <a:endParaRPr lang="en-US" altLang="en-US" b="1">
              <a:solidFill>
                <a:srgbClr val="FFFF99"/>
              </a:solidFill>
              <a:latin typeface="Trebuchet MS" panose="020B0603020202020204" pitchFamily="34" charset="0"/>
            </a:endParaRPr>
          </a:p>
        </p:txBody>
      </p:sp>
      <p:sp>
        <p:nvSpPr>
          <p:cNvPr id="7028743" name="Rectangle 7"/>
          <p:cNvSpPr>
            <a:spLocks noChangeArrowheads="1"/>
          </p:cNvSpPr>
          <p:nvPr/>
        </p:nvSpPr>
        <p:spPr bwMode="auto">
          <a:xfrm>
            <a:off x="304800" y="592138"/>
            <a:ext cx="8534400" cy="6092825"/>
          </a:xfrm>
          <a:prstGeom prst="rect">
            <a:avLst/>
          </a:prstGeom>
          <a:gradFill rotWithShape="1">
            <a:gsLst>
              <a:gs pos="0">
                <a:srgbClr val="003399"/>
              </a:gs>
              <a:gs pos="50000">
                <a:srgbClr val="001847"/>
              </a:gs>
              <a:gs pos="100000">
                <a:srgbClr val="003399"/>
              </a:gs>
            </a:gsLst>
            <a:lin ang="2700000" scaled="1"/>
          </a:gradFill>
          <a:ln>
            <a:noFill/>
          </a:ln>
          <a:extLst/>
        </p:spPr>
        <p:txBody>
          <a:bodyPr anchor="ctr">
            <a:spAutoFit/>
          </a:bodyPr>
          <a:lstStyle/>
          <a:p>
            <a:pPr algn="ctr">
              <a:defRPr/>
            </a:pPr>
            <a:r>
              <a:rPr lang="en-US" sz="1950" b="1" dirty="0">
                <a:solidFill>
                  <a:srgbClr val="FFFF00"/>
                </a:solidFill>
              </a:rPr>
              <a:t>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Ibn</a:t>
            </a:r>
            <a:r>
              <a:rPr lang="en-US" sz="1950" b="1" dirty="0">
                <a:solidFill>
                  <a:srgbClr val="FFFF00"/>
                </a:solidFill>
              </a:rPr>
              <a:t> </a:t>
            </a:r>
            <a:r>
              <a:rPr lang="en-US" sz="1950" b="1" dirty="0" err="1">
                <a:solidFill>
                  <a:srgbClr val="FFFF00"/>
                </a:solidFill>
              </a:rPr>
              <a:t>Ziyad</a:t>
            </a:r>
            <a:r>
              <a:rPr lang="en-US" sz="1950" b="1" dirty="0">
                <a:solidFill>
                  <a:srgbClr val="FFFF00"/>
                </a:solidFill>
              </a:rPr>
              <a:t> </a:t>
            </a:r>
            <a:r>
              <a:rPr lang="en-US" sz="1950" b="1" dirty="0" err="1">
                <a:solidFill>
                  <a:srgbClr val="FFFF00"/>
                </a:solidFill>
              </a:rPr>
              <a:t>Nakha'i</a:t>
            </a:r>
            <a:r>
              <a:rPr lang="en-US" sz="1950" b="1" dirty="0">
                <a:solidFill>
                  <a:srgbClr val="FFFF00"/>
                </a:solidFill>
              </a:rPr>
              <a:t> (</a:t>
            </a:r>
            <a:r>
              <a:rPr lang="en-US" sz="1950" b="1" dirty="0" err="1">
                <a:solidFill>
                  <a:srgbClr val="FFFF00"/>
                </a:solidFill>
              </a:rPr>
              <a:t>r.a</a:t>
            </a:r>
            <a:r>
              <a:rPr lang="en-US" sz="1950" b="1" dirty="0">
                <a:solidFill>
                  <a:srgbClr val="FFFF00"/>
                </a:solidFill>
              </a:rPr>
              <a:t>) was a confidant amongst the companions of  Imam Ali </a:t>
            </a:r>
            <a:r>
              <a:rPr lang="en-US" sz="1950" b="1" dirty="0" err="1">
                <a:solidFill>
                  <a:srgbClr val="FFFF00"/>
                </a:solidFill>
              </a:rPr>
              <a:t>Ibn</a:t>
            </a:r>
            <a:r>
              <a:rPr lang="en-US" sz="1950" b="1" dirty="0">
                <a:solidFill>
                  <a:srgbClr val="FFFF00"/>
                </a:solidFill>
              </a:rPr>
              <a:t> </a:t>
            </a:r>
            <a:r>
              <a:rPr lang="en-US" sz="1950" b="1" dirty="0" err="1">
                <a:solidFill>
                  <a:srgbClr val="FFFF00"/>
                </a:solidFill>
              </a:rPr>
              <a:t>Abi</a:t>
            </a:r>
            <a:r>
              <a:rPr lang="en-US" sz="1950" b="1" dirty="0">
                <a:solidFill>
                  <a:srgbClr val="FFFF00"/>
                </a:solidFill>
              </a:rPr>
              <a:t> </a:t>
            </a:r>
            <a:r>
              <a:rPr lang="en-US" sz="1950" b="1" dirty="0" err="1">
                <a:solidFill>
                  <a:srgbClr val="FFFF00"/>
                </a:solidFill>
              </a:rPr>
              <a:t>Talib</a:t>
            </a:r>
            <a:r>
              <a:rPr lang="en-US" sz="1950" b="1" dirty="0">
                <a:solidFill>
                  <a:srgbClr val="FFFF00"/>
                </a:solidFill>
              </a:rPr>
              <a:t> (</a:t>
            </a:r>
            <a:r>
              <a:rPr lang="en-US" sz="1950" b="1" dirty="0" err="1">
                <a:solidFill>
                  <a:srgbClr val="FFFF00"/>
                </a:solidFill>
              </a:rPr>
              <a:t>a.s</a:t>
            </a:r>
            <a:r>
              <a:rPr lang="en-US" sz="1950" b="1" dirty="0">
                <a:solidFill>
                  <a:srgbClr val="FFFF00"/>
                </a:solidFill>
              </a:rPr>
              <a:t>) and this sublime </a:t>
            </a:r>
            <a:r>
              <a:rPr lang="en-US" sz="1950" b="1" dirty="0" err="1">
                <a:solidFill>
                  <a:srgbClr val="FFFF00"/>
                </a:solidFill>
              </a:rPr>
              <a:t>Du'a</a:t>
            </a:r>
            <a:r>
              <a:rPr lang="en-US" sz="1950" b="1" dirty="0">
                <a:solidFill>
                  <a:srgbClr val="FFFF00"/>
                </a:solidFill>
              </a:rPr>
              <a:t> was first heard from the beautiful, though anguished, voice of Imam Ali (</a:t>
            </a:r>
            <a:r>
              <a:rPr lang="en-US" sz="1950" b="1" dirty="0" err="1">
                <a:solidFill>
                  <a:srgbClr val="FFFF00"/>
                </a:solidFill>
              </a:rPr>
              <a:t>a.s</a:t>
            </a:r>
            <a:r>
              <a:rPr lang="en-US" sz="1950" b="1" dirty="0">
                <a:solidFill>
                  <a:srgbClr val="FFFF00"/>
                </a:solidFill>
              </a:rPr>
              <a:t>). According to </a:t>
            </a:r>
            <a:r>
              <a:rPr lang="en-US" sz="1950" b="1" dirty="0" err="1">
                <a:solidFill>
                  <a:srgbClr val="FFFF00"/>
                </a:solidFill>
              </a:rPr>
              <a:t>Allama</a:t>
            </a:r>
            <a:r>
              <a:rPr lang="en-US" sz="1950" b="1" dirty="0">
                <a:solidFill>
                  <a:srgbClr val="FFFF00"/>
                </a:solidFill>
              </a:rPr>
              <a:t> </a:t>
            </a:r>
            <a:r>
              <a:rPr lang="en-US" sz="1950" b="1" dirty="0" err="1">
                <a:solidFill>
                  <a:srgbClr val="FFFF00"/>
                </a:solidFill>
              </a:rPr>
              <a:t>Majlisi</a:t>
            </a:r>
            <a:r>
              <a:rPr lang="en-US" sz="1950" b="1" dirty="0">
                <a:solidFill>
                  <a:srgbClr val="FFFF00"/>
                </a:solidFill>
              </a:rPr>
              <a:t> (</a:t>
            </a:r>
            <a:r>
              <a:rPr lang="en-US" sz="1950" b="1" dirty="0" err="1">
                <a:solidFill>
                  <a:srgbClr val="FFFF00"/>
                </a:solidFill>
              </a:rPr>
              <a:t>r.a</a:t>
            </a:r>
            <a:r>
              <a:rPr lang="en-US" sz="1950" b="1" dirty="0">
                <a:solidFill>
                  <a:srgbClr val="FFFF00"/>
                </a:solidFill>
              </a:rPr>
              <a:t>) </a:t>
            </a:r>
            <a:r>
              <a:rPr lang="en-US" sz="1950" b="1" dirty="0" err="1">
                <a:solidFill>
                  <a:srgbClr val="FFFF00"/>
                </a:solidFill>
              </a:rPr>
              <a:t>Kumayl</a:t>
            </a:r>
            <a:r>
              <a:rPr lang="en-US" sz="1950" b="1" dirty="0">
                <a:solidFill>
                  <a:srgbClr val="FFFF00"/>
                </a:solidFill>
              </a:rPr>
              <a:t> had attended an assembly in the Mosque at Basra which was addressed by Imam Ali (</a:t>
            </a:r>
            <a:r>
              <a:rPr lang="en-US" sz="1950" b="1" dirty="0" err="1">
                <a:solidFill>
                  <a:srgbClr val="FFFF00"/>
                </a:solidFill>
              </a:rPr>
              <a:t>a.s</a:t>
            </a:r>
            <a:r>
              <a:rPr lang="en-US" sz="1950" b="1" dirty="0">
                <a:solidFill>
                  <a:srgbClr val="FFFF00"/>
                </a:solidFill>
              </a:rPr>
              <a:t>) in the course of which the night of the 15th of </a:t>
            </a:r>
            <a:r>
              <a:rPr lang="en-US" sz="1950" b="1" dirty="0" err="1">
                <a:solidFill>
                  <a:srgbClr val="FFFF00"/>
                </a:solidFill>
              </a:rPr>
              <a:t>Shaban</a:t>
            </a:r>
            <a:r>
              <a:rPr lang="en-US" sz="1950" b="1" dirty="0">
                <a:solidFill>
                  <a:srgbClr val="FFFF00"/>
                </a:solidFill>
              </a:rPr>
              <a:t> was mentioned. Imam Ali (</a:t>
            </a:r>
            <a:r>
              <a:rPr lang="en-US" sz="1950" b="1" dirty="0" err="1">
                <a:solidFill>
                  <a:srgbClr val="FFFF00"/>
                </a:solidFill>
              </a:rPr>
              <a:t>a.s</a:t>
            </a:r>
            <a:r>
              <a:rPr lang="en-US" sz="1950" b="1" dirty="0">
                <a:solidFill>
                  <a:srgbClr val="FFFF00"/>
                </a:solidFill>
              </a:rPr>
              <a:t>) said-"Whosoever keeps awake in devoutness on this night and recites the </a:t>
            </a:r>
            <a:r>
              <a:rPr lang="en-US" sz="1950" b="1" dirty="0" err="1">
                <a:solidFill>
                  <a:srgbClr val="FFFF00"/>
                </a:solidFill>
              </a:rPr>
              <a:t>Du'a</a:t>
            </a:r>
            <a:r>
              <a:rPr lang="en-US" sz="1950" b="1" dirty="0">
                <a:solidFill>
                  <a:srgbClr val="FFFF00"/>
                </a:solidFill>
              </a:rPr>
              <a:t> of Prophet </a:t>
            </a:r>
            <a:r>
              <a:rPr lang="en-US" sz="1950" b="1" dirty="0" err="1">
                <a:solidFill>
                  <a:srgbClr val="FFFF00"/>
                </a:solidFill>
              </a:rPr>
              <a:t>Khizr</a:t>
            </a:r>
            <a:r>
              <a:rPr lang="en-US" sz="1950" b="1" dirty="0">
                <a:solidFill>
                  <a:srgbClr val="FFFF00"/>
                </a:solidFill>
              </a:rPr>
              <a:t>, undoubtedly that person's supplication will be responded to and granted. When the assembly at the Mosque had dispersed,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called at the house where Imam Ali was staying, and requested him to acquaint him with Prophet </a:t>
            </a:r>
            <a:r>
              <a:rPr lang="en-US" sz="1950" b="1" dirty="0" err="1">
                <a:solidFill>
                  <a:srgbClr val="FFFF00"/>
                </a:solidFill>
              </a:rPr>
              <a:t>Khizr's</a:t>
            </a:r>
            <a:r>
              <a:rPr lang="en-US" sz="1950" b="1" dirty="0">
                <a:solidFill>
                  <a:srgbClr val="FFFF00"/>
                </a:solidFill>
              </a:rPr>
              <a:t> "</a:t>
            </a:r>
            <a:r>
              <a:rPr lang="en-US" sz="1950" b="1" dirty="0" err="1">
                <a:solidFill>
                  <a:srgbClr val="FFFF00"/>
                </a:solidFill>
              </a:rPr>
              <a:t>Du'a</a:t>
            </a:r>
            <a:r>
              <a:rPr lang="en-US" sz="1950" b="1" dirty="0">
                <a:solidFill>
                  <a:srgbClr val="FFFF00"/>
                </a:solidFill>
              </a:rPr>
              <a:t>". Imam Ali (</a:t>
            </a:r>
            <a:r>
              <a:rPr lang="en-US" sz="1950" b="1" dirty="0" err="1">
                <a:solidFill>
                  <a:srgbClr val="FFFF00"/>
                </a:solidFill>
              </a:rPr>
              <a:t>a.s</a:t>
            </a:r>
            <a:r>
              <a:rPr lang="en-US" sz="1950" b="1" dirty="0">
                <a:solidFill>
                  <a:srgbClr val="FFFF00"/>
                </a:solidFill>
              </a:rPr>
              <a:t>) asked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to sit down, record and memorize the "</a:t>
            </a:r>
            <a:r>
              <a:rPr lang="en-US" sz="1950" b="1" dirty="0" err="1">
                <a:solidFill>
                  <a:srgbClr val="FFFF00"/>
                </a:solidFill>
              </a:rPr>
              <a:t>Du'a</a:t>
            </a:r>
            <a:r>
              <a:rPr lang="en-US" sz="1950" b="1" dirty="0">
                <a:solidFill>
                  <a:srgbClr val="FFFF00"/>
                </a:solidFill>
              </a:rPr>
              <a:t>" which Imam Ali (</a:t>
            </a:r>
            <a:r>
              <a:rPr lang="en-US" sz="1950" b="1" dirty="0" err="1">
                <a:solidFill>
                  <a:srgbClr val="FFFF00"/>
                </a:solidFill>
              </a:rPr>
              <a:t>a.s</a:t>
            </a:r>
            <a:r>
              <a:rPr lang="en-US" sz="1950" b="1" dirty="0">
                <a:solidFill>
                  <a:srgbClr val="FFFF00"/>
                </a:solidFill>
              </a:rPr>
              <a:t> )dictated to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a:t>
            </a:r>
          </a:p>
          <a:p>
            <a:pPr algn="ctr">
              <a:defRPr/>
            </a:pPr>
            <a:r>
              <a:rPr lang="en-US" sz="1950" b="1" dirty="0">
                <a:solidFill>
                  <a:srgbClr val="FFFF00"/>
                </a:solidFill>
              </a:rPr>
              <a:t>Imam Ali (</a:t>
            </a:r>
            <a:r>
              <a:rPr lang="en-US" sz="1950" b="1" dirty="0" err="1">
                <a:solidFill>
                  <a:srgbClr val="FFFF00"/>
                </a:solidFill>
              </a:rPr>
              <a:t>a.s</a:t>
            </a:r>
            <a:r>
              <a:rPr lang="en-US" sz="1950" b="1" dirty="0">
                <a:solidFill>
                  <a:srgbClr val="FFFF00"/>
                </a:solidFill>
              </a:rPr>
              <a:t>) then advised </a:t>
            </a:r>
            <a:r>
              <a:rPr lang="en-US" sz="1950" b="1" dirty="0" err="1">
                <a:solidFill>
                  <a:srgbClr val="FFFF00"/>
                </a:solidFill>
              </a:rPr>
              <a:t>Kumayl</a:t>
            </a:r>
            <a:r>
              <a:rPr lang="en-US" sz="1950" b="1" dirty="0">
                <a:solidFill>
                  <a:srgbClr val="FFFF00"/>
                </a:solidFill>
              </a:rPr>
              <a:t> (</a:t>
            </a:r>
            <a:r>
              <a:rPr lang="en-US" sz="1950" b="1" dirty="0" err="1">
                <a:solidFill>
                  <a:srgbClr val="FFFF00"/>
                </a:solidFill>
              </a:rPr>
              <a:t>r.a</a:t>
            </a:r>
            <a:r>
              <a:rPr lang="en-US" sz="1950" b="1" dirty="0">
                <a:solidFill>
                  <a:srgbClr val="FFFF00"/>
                </a:solidFill>
              </a:rPr>
              <a:t>) to recite this "</a:t>
            </a:r>
            <a:r>
              <a:rPr lang="en-US" sz="1950" b="1" dirty="0" err="1">
                <a:solidFill>
                  <a:srgbClr val="FFFF00"/>
                </a:solidFill>
              </a:rPr>
              <a:t>Du'a</a:t>
            </a:r>
            <a:r>
              <a:rPr lang="en-US" sz="1950" b="1" dirty="0">
                <a:solidFill>
                  <a:srgbClr val="FFFF00"/>
                </a:solidFill>
              </a:rPr>
              <a:t>" on the eve of (i.e. evening preceding) every Friday, or once a month or at least once in every year so that, added Imam Ali (</a:t>
            </a:r>
            <a:r>
              <a:rPr lang="en-US" sz="1950" b="1" dirty="0" err="1">
                <a:solidFill>
                  <a:srgbClr val="FFFF00"/>
                </a:solidFill>
              </a:rPr>
              <a:t>a.s</a:t>
            </a:r>
            <a:r>
              <a:rPr lang="en-US" sz="1950" b="1" dirty="0">
                <a:solidFill>
                  <a:srgbClr val="FFFF00"/>
                </a:solidFill>
              </a:rPr>
              <a:t>), "Allah may protect </a:t>
            </a:r>
            <a:r>
              <a:rPr lang="en-US" sz="1950" b="1" dirty="0" err="1">
                <a:solidFill>
                  <a:srgbClr val="FFFF00"/>
                </a:solidFill>
              </a:rPr>
              <a:t>yu</a:t>
            </a:r>
            <a:r>
              <a:rPr lang="en-US" sz="1950" b="1" dirty="0">
                <a:solidFill>
                  <a:srgbClr val="FFFF00"/>
                </a:solidFill>
              </a:rPr>
              <a:t> from the evils of the enemies and the plots contrived by impostors. O' </a:t>
            </a:r>
            <a:r>
              <a:rPr lang="en-US" sz="1950" b="1" dirty="0" err="1">
                <a:solidFill>
                  <a:srgbClr val="FFFF00"/>
                </a:solidFill>
              </a:rPr>
              <a:t>Kumayl</a:t>
            </a:r>
            <a:r>
              <a:rPr lang="en-US" sz="1950" b="1" dirty="0">
                <a:solidFill>
                  <a:srgbClr val="FFFF00"/>
                </a:solidFill>
              </a:rPr>
              <a:t>! in consideration of your companionship and understanding, I grant you this </a:t>
            </a:r>
            <a:r>
              <a:rPr lang="en-US" sz="1950" b="1" dirty="0" err="1">
                <a:solidFill>
                  <a:srgbClr val="FFFF00"/>
                </a:solidFill>
              </a:rPr>
              <a:t>honour</a:t>
            </a:r>
            <a:r>
              <a:rPr lang="en-US" sz="1950" b="1" dirty="0">
                <a:solidFill>
                  <a:srgbClr val="FFFF00"/>
                </a:solidFill>
              </a:rPr>
              <a:t> of entrusting this "</a:t>
            </a:r>
            <a:r>
              <a:rPr lang="en-US" sz="1950" b="1" dirty="0" err="1">
                <a:solidFill>
                  <a:srgbClr val="FFFF00"/>
                </a:solidFill>
              </a:rPr>
              <a:t>Du'a</a:t>
            </a:r>
            <a:r>
              <a:rPr lang="en-US" sz="1950" b="1" dirty="0">
                <a:solidFill>
                  <a:srgbClr val="FFFF00"/>
                </a:solidFill>
              </a:rPr>
              <a:t>" to you.".</a:t>
            </a:r>
          </a:p>
        </p:txBody>
      </p:sp>
      <p:sp>
        <p:nvSpPr>
          <p:cNvPr id="3076" name="Text Box 13"/>
          <p:cNvSpPr txBox="1">
            <a:spLocks noChangeArrowheads="1"/>
          </p:cNvSpPr>
          <p:nvPr/>
        </p:nvSpPr>
        <p:spPr bwMode="auto">
          <a:xfrm>
            <a:off x="304800" y="228600"/>
            <a:ext cx="35052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077" name="Text Box 13"/>
          <p:cNvSpPr txBox="1">
            <a:spLocks noChangeAspect="1" noChangeArrowheads="1"/>
          </p:cNvSpPr>
          <p:nvPr/>
        </p:nvSpPr>
        <p:spPr bwMode="auto">
          <a:xfrm>
            <a:off x="6535738" y="22860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تَهتِكُ الْعِصَمَ</a:t>
            </a:r>
            <a:endParaRPr lang="en-US" altLang="en-US" sz="6000" dirty="0" smtClean="0">
              <a:latin typeface="Attari_Quran" pitchFamily="2" charset="0"/>
              <a:cs typeface="Attari_Quran" pitchFamily="2" charset="0"/>
            </a:endParaRPr>
          </a:p>
        </p:txBody>
      </p:sp>
      <p:sp>
        <p:nvSpPr>
          <p:cNvPr id="21507"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dirty="0" smtClean="0">
                <a:ea typeface="MS Mincho" panose="02020609040205080304" pitchFamily="49" charset="-128"/>
              </a:rPr>
              <a:t>O Allah, forgive me those sins which tear apart safeguards!</a:t>
            </a:r>
            <a:endParaRPr lang="en-US" altLang="en-US" sz="2800" b="1" dirty="0" smtClean="0"/>
          </a:p>
        </p:txBody>
      </p:sp>
      <p:sp>
        <p:nvSpPr>
          <p:cNvPr id="21508"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معبود میرے ان گناہوں کو معاف کر دے جو پردہ فاش کرتے ہیں</a:t>
            </a:r>
            <a:endParaRPr lang="en-US" altLang="en-US" sz="4000" b="1" dirty="0">
              <a:solidFill>
                <a:srgbClr val="000066"/>
              </a:solidFill>
              <a:latin typeface="Alvi Nastaleeq" pitchFamily="2" charset="0"/>
              <a:cs typeface="Alvi Nastaleeq" pitchFamily="2" charset="0"/>
            </a:endParaRPr>
          </a:p>
        </p:txBody>
      </p:sp>
      <p:sp>
        <p:nvSpPr>
          <p:cNvPr id="2150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ए अल्लाह मेरे सब गुनाह माफ़ कर दे जो अताब का मुस्तहक बनाते हैं!</a:t>
            </a:r>
            <a:endParaRPr lang="en-US" altLang="en-US" sz="2000" b="1" dirty="0">
              <a:solidFill>
                <a:srgbClr val="000066"/>
              </a:solidFill>
              <a:cs typeface="Mangal" panose="02040503050203030202" pitchFamily="18" charset="0"/>
            </a:endParaRPr>
          </a:p>
        </p:txBody>
      </p:sp>
      <p:sp>
        <p:nvSpPr>
          <p:cNvPr id="215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tah-tikul`isam</a:t>
            </a:r>
          </a:p>
        </p:txBody>
      </p:sp>
      <p:sp>
        <p:nvSpPr>
          <p:cNvPr id="215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5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694238"/>
            <a:ext cx="89646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a:t>
            </a:r>
            <a:r>
              <a:rPr lang="en-US" sz="3200" dirty="0">
                <a:solidFill>
                  <a:srgbClr val="000066"/>
                </a:solidFill>
                <a:latin typeface="Lucida Bright" pitchFamily="18" charset="0"/>
              </a:rPr>
              <a:t>!</a:t>
            </a:r>
            <a:r>
              <a:rPr lang="en-US" sz="3200" dirty="0">
                <a:solidFill>
                  <a:srgbClr val="000066"/>
                </a:solidFill>
                <a:latin typeface="LMG-Arun" pitchFamily="2" charset="0"/>
              </a:rPr>
              <a:t> ¦ DFZF V[ U]GFCMG[ DFO SZL N[ </a:t>
            </a:r>
          </a:p>
          <a:p>
            <a:pPr algn="ctr" eaLnBrk="1" hangingPunct="1">
              <a:spcBef>
                <a:spcPct val="20000"/>
              </a:spcBef>
            </a:pPr>
            <a:r>
              <a:rPr lang="en-US" sz="3200" dirty="0">
                <a:solidFill>
                  <a:srgbClr val="000066"/>
                </a:solidFill>
                <a:latin typeface="LMG-Arun" pitchFamily="2" charset="0"/>
              </a:rPr>
              <a:t>H[ A[U]GFCL </a:t>
            </a:r>
            <a:r>
              <a:rPr lang="en-US" sz="3200" dirty="0" err="1">
                <a:solidFill>
                  <a:srgbClr val="000066"/>
                </a:solidFill>
                <a:latin typeface="LMG-Arun" pitchFamily="2" charset="0"/>
              </a:rPr>
              <a:t>sGF</a:t>
            </a:r>
            <a:r>
              <a:rPr lang="en-US" sz="3200" dirty="0">
                <a:solidFill>
                  <a:srgbClr val="000066"/>
                </a:solidFill>
                <a:latin typeface="LMG-Arun" pitchFamily="2" charset="0"/>
              </a:rPr>
              <a:t> 5NF"G[f OF0L GFB[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حَتَّى تَكُونَ أَعْمَاِلي وَأَوْرَادِي كُلُّهَا وِرْداً وَّاحِداً،</a:t>
            </a:r>
            <a:endParaRPr lang="en-US" altLang="en-US" sz="6000" smtClean="0">
              <a:latin typeface="Attari_Quran" pitchFamily="2" charset="0"/>
              <a:cs typeface="Attari_Quran" pitchFamily="2" charset="0"/>
            </a:endParaRPr>
          </a:p>
        </p:txBody>
      </p:sp>
      <p:sp>
        <p:nvSpPr>
          <p:cNvPr id="2058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that my works and my litanies may all be a single litany</a:t>
            </a:r>
            <a:endParaRPr lang="en-US" altLang="en-US" sz="2800" b="1" smtClean="0"/>
          </a:p>
        </p:txBody>
      </p:sp>
      <p:sp>
        <p:nvSpPr>
          <p:cNvPr id="205828" name="Rectangle 4"/>
          <p:cNvSpPr>
            <a:spLocks noChangeArrowheads="1"/>
          </p:cNvSpPr>
          <p:nvPr/>
        </p:nvSpPr>
        <p:spPr bwMode="auto">
          <a:xfrm>
            <a:off x="152400" y="307908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حتی کہ میرے تمام اعمال اور اذکار تیرے حضور ورد قرار پائیں </a:t>
            </a:r>
            <a:endParaRPr lang="en-US" altLang="en-US" sz="4000" b="1" dirty="0">
              <a:solidFill>
                <a:srgbClr val="000066"/>
              </a:solidFill>
              <a:latin typeface="Alvi Nastaleeq" pitchFamily="2" charset="0"/>
              <a:cs typeface="Alvi Nastaleeq" pitchFamily="2" charset="0"/>
            </a:endParaRPr>
          </a:p>
        </p:txBody>
      </p:sp>
      <p:sp>
        <p:nvSpPr>
          <p:cNvPr id="205829" name="Rectangle 11"/>
          <p:cNvSpPr>
            <a:spLocks noChangeArrowheads="1"/>
          </p:cNvSpPr>
          <p:nvPr/>
        </p:nvSpPr>
        <p:spPr bwMode="auto">
          <a:xfrm>
            <a:off x="201613" y="4104483"/>
            <a:ext cx="8839200" cy="1153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यहाँ तक के मेरे सारे आमाल और अज्कार की एक ही लए हो जाए </a:t>
            </a:r>
            <a:endParaRPr lang="en-US" altLang="en-US" sz="2000" b="1" dirty="0">
              <a:solidFill>
                <a:srgbClr val="000066"/>
              </a:solidFill>
              <a:cs typeface="Mangal" panose="02040503050203030202" pitchFamily="18" charset="0"/>
            </a:endParaRPr>
          </a:p>
        </p:txBody>
      </p:sp>
      <p:sp>
        <p:nvSpPr>
          <p:cNvPr id="2058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hat-ta takuna a`mali wa aw-radi kul-luha wir-daw-wahidan</a:t>
            </a:r>
          </a:p>
        </p:txBody>
      </p:sp>
      <p:sp>
        <p:nvSpPr>
          <p:cNvPr id="205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58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0" y="5089525"/>
            <a:ext cx="899160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err="1">
                <a:solidFill>
                  <a:srgbClr val="000066"/>
                </a:solidFill>
                <a:latin typeface="LMG-Arun" pitchFamily="2" charset="0"/>
              </a:rPr>
              <a:t>tIF</a:t>
            </a:r>
            <a:r>
              <a:rPr lang="en-US" altLang="en-US" sz="2800" dirty="0">
                <a:solidFill>
                  <a:srgbClr val="000066"/>
                </a:solidFill>
                <a:latin typeface="LMG-Arun" pitchFamily="2" charset="0"/>
              </a:rPr>
              <a:t>\ ;]WL S[ DFZF TDFD VVDF, VG[ DFZF TDFD </a:t>
            </a:r>
            <a:r>
              <a:rPr lang="en-US" altLang="en-US" sz="2800" dirty="0" err="1">
                <a:solidFill>
                  <a:srgbClr val="000066"/>
                </a:solidFill>
                <a:latin typeface="LMG-Arun" pitchFamily="2" charset="0"/>
              </a:rPr>
              <a:t>lJN</a:t>
            </a:r>
            <a:r>
              <a:rPr lang="en-US" altLang="en-US" sz="2800" dirty="0">
                <a:solidFill>
                  <a:srgbClr val="000066"/>
                </a:solidFill>
                <a:latin typeface="LMG-Arun" pitchFamily="2" charset="0"/>
              </a:rPr>
              <a:t>" TYF </a:t>
            </a:r>
            <a:r>
              <a:rPr lang="en-US" altLang="en-US" sz="2800" dirty="0" err="1">
                <a:solidFill>
                  <a:srgbClr val="000066"/>
                </a:solidFill>
                <a:latin typeface="LMG-Arun" pitchFamily="2" charset="0"/>
              </a:rPr>
              <a:t>hLS</a:t>
            </a:r>
            <a:r>
              <a:rPr lang="en-US" altLang="en-US" sz="2800" dirty="0">
                <a:solidFill>
                  <a:srgbClr val="000066"/>
                </a:solidFill>
                <a:latin typeface="LMG-Arun" pitchFamily="2" charset="0"/>
              </a:rPr>
              <a:t>= OST TFZF H DF8[ AGFJL N[</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521697466"/>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وَّحَاِلي فِي خِدْمَتِكَ سَرْمَداً</a:t>
            </a:r>
            <a:endParaRPr lang="en-US" altLang="en-US" sz="6000" smtClean="0">
              <a:latin typeface="Attari_Quran" pitchFamily="2" charset="0"/>
              <a:cs typeface="Attari_Quran" pitchFamily="2" charset="0"/>
            </a:endParaRPr>
          </a:p>
        </p:txBody>
      </p:sp>
      <p:sp>
        <p:nvSpPr>
          <p:cNvPr id="2068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occupation with Your service everlasting.</a:t>
            </a:r>
            <a:endParaRPr lang="en-US" altLang="en-US" sz="2800" b="1" smtClean="0"/>
          </a:p>
        </p:txBody>
      </p:sp>
      <p:sp>
        <p:nvSpPr>
          <p:cNvPr id="206852" name="Rectangle 4"/>
          <p:cNvSpPr>
            <a:spLocks noChangeArrowheads="1"/>
          </p:cNvSpPr>
          <p:nvPr/>
        </p:nvSpPr>
        <p:spPr bwMode="auto">
          <a:xfrm>
            <a:off x="1524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اور میرا یہ حال تیری بارگاہ میں ہمیشہ قائم رہے </a:t>
            </a:r>
            <a:endParaRPr lang="en-US" altLang="en-US" sz="4000" b="1" dirty="0">
              <a:solidFill>
                <a:srgbClr val="000066"/>
              </a:solidFill>
              <a:latin typeface="Alvi Nastaleeq" pitchFamily="2" charset="0"/>
              <a:cs typeface="Alvi Nastaleeq" pitchFamily="2" charset="0"/>
            </a:endParaRPr>
          </a:p>
        </p:txBody>
      </p:sp>
      <p:sp>
        <p:nvSpPr>
          <p:cNvPr id="206853" name="Rectangle 11"/>
          <p:cNvSpPr>
            <a:spLocks noChangeArrowheads="1"/>
          </p:cNvSpPr>
          <p:nvPr/>
        </p:nvSpPr>
        <p:spPr bwMode="auto">
          <a:xfrm>
            <a:off x="175846" y="377754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मुझे तेरी फरमाबरदारी करने में दवाम हासिल हो जाए! </a:t>
            </a:r>
            <a:endParaRPr lang="en-US" altLang="en-US" sz="2000" b="1" dirty="0">
              <a:solidFill>
                <a:srgbClr val="000066"/>
              </a:solidFill>
              <a:cs typeface="Mangal" panose="02040503050203030202" pitchFamily="18" charset="0"/>
            </a:endParaRPr>
          </a:p>
        </p:txBody>
      </p:sp>
      <p:sp>
        <p:nvSpPr>
          <p:cNvPr id="2068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hali fi khid-matika sar-mada</a:t>
            </a:r>
          </a:p>
        </p:txBody>
      </p:sp>
      <p:sp>
        <p:nvSpPr>
          <p:cNvPr id="206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68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 y="5089829"/>
            <a:ext cx="899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DFZL CF,T VG[ ;\HMUM C\D[XF TFZL </a:t>
            </a:r>
            <a:r>
              <a:rPr lang="en-US" altLang="en-US" sz="3200" dirty="0" err="1">
                <a:solidFill>
                  <a:srgbClr val="000066"/>
                </a:solidFill>
                <a:latin typeface="LMG-Arun" pitchFamily="2" charset="0"/>
              </a:rPr>
              <a:t>lBNDT</a:t>
            </a:r>
            <a:r>
              <a:rPr lang="en-US" altLang="en-US" sz="3200" dirty="0">
                <a:solidFill>
                  <a:srgbClr val="000066"/>
                </a:solidFill>
                <a:latin typeface="LMG-Arun" pitchFamily="2" charset="0"/>
              </a:rPr>
              <a:t> DF8[ OF/JL N[</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313749796"/>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سَيِّدِي، يَا مَنْ عَلَيْهِ مُعَوَّلِي</a:t>
            </a:r>
            <a:endParaRPr lang="en-US" altLang="en-US" sz="6000" smtClean="0">
              <a:latin typeface="Attari_Quran" pitchFamily="2" charset="0"/>
              <a:cs typeface="Attari_Quran" pitchFamily="2" charset="0"/>
            </a:endParaRPr>
          </a:p>
        </p:txBody>
      </p:sp>
      <p:sp>
        <p:nvSpPr>
          <p:cNvPr id="207875" name="Rectangle 3"/>
          <p:cNvSpPr>
            <a:spLocks noGrp="1" noChangeArrowheads="1"/>
          </p:cNvSpPr>
          <p:nvPr>
            <p:ph type="subTitle" idx="1"/>
          </p:nvPr>
        </p:nvSpPr>
        <p:spPr>
          <a:xfrm>
            <a:off x="89693" y="2097087"/>
            <a:ext cx="8964613" cy="968376"/>
          </a:xfrm>
        </p:spPr>
        <p:txBody>
          <a:bodyPr/>
          <a:lstStyle/>
          <a:p>
            <a:pPr marL="342900" indent="-342900" eaLnBrk="1" hangingPunct="1"/>
            <a:r>
              <a:rPr lang="en-US" altLang="en-US" sz="2800" b="1" smtClean="0">
                <a:ea typeface="MS Mincho" panose="02020609040205080304" pitchFamily="49" charset="-128"/>
              </a:rPr>
              <a:t>My Master! O He upon whom I depend!</a:t>
            </a:r>
            <a:endParaRPr lang="en-US" altLang="en-US" sz="2800" b="1" smtClean="0"/>
          </a:p>
        </p:txBody>
      </p:sp>
      <p:sp>
        <p:nvSpPr>
          <p:cNvPr id="207876" name="Rectangle 4"/>
          <p:cNvSpPr>
            <a:spLocks noChangeArrowheads="1"/>
          </p:cNvSpPr>
          <p:nvPr/>
        </p:nvSpPr>
        <p:spPr bwMode="auto">
          <a:xfrm>
            <a:off x="228600" y="27336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میرے</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آقا اے وہ جس پر میرا تکیہ ہے </a:t>
            </a:r>
            <a:endParaRPr lang="en-US" altLang="en-US" sz="4000" b="1" dirty="0">
              <a:solidFill>
                <a:srgbClr val="000066"/>
              </a:solidFill>
              <a:latin typeface="Alvi Nastaleeq" pitchFamily="2" charset="0"/>
              <a:cs typeface="Alvi Nastaleeq" pitchFamily="2" charset="0"/>
            </a:endParaRPr>
          </a:p>
        </p:txBody>
      </p:sp>
      <p:sp>
        <p:nvSpPr>
          <p:cNvPr id="207877" name="Rectangle 11"/>
          <p:cNvSpPr>
            <a:spLocks noChangeArrowheads="1"/>
          </p:cNvSpPr>
          <p:nvPr/>
        </p:nvSpPr>
        <p:spPr bwMode="auto">
          <a:xfrm>
            <a:off x="190500" y="3809999"/>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आका, ऐ वो ज़ात जिस का मुझे आसरा है </a:t>
            </a:r>
            <a:endParaRPr lang="en-US" altLang="en-US" sz="2000" b="1" dirty="0">
              <a:solidFill>
                <a:srgbClr val="000066"/>
              </a:solidFill>
              <a:cs typeface="Mangal" panose="02040503050203030202" pitchFamily="18" charset="0"/>
            </a:endParaRPr>
          </a:p>
        </p:txBody>
      </p:sp>
      <p:sp>
        <p:nvSpPr>
          <p:cNvPr id="2078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say-yidi ya man `ailayhi mu`aw-wali</a:t>
            </a:r>
          </a:p>
        </p:txBody>
      </p:sp>
      <p:sp>
        <p:nvSpPr>
          <p:cNvPr id="207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78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0" y="5018085"/>
            <a:ext cx="899160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DFZF VFSF VG[ ;ZNFZ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T[ S[ H[GF p5Z DFZM EZM;M K[</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001974300"/>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مَنْ إلَيْهِ شَكَوْتُ أَحْوَاِلي</a:t>
            </a:r>
            <a:endParaRPr lang="en-US" altLang="en-US" sz="6000" smtClean="0">
              <a:latin typeface="Attari_Quran" pitchFamily="2" charset="0"/>
              <a:cs typeface="Attari_Quran" pitchFamily="2" charset="0"/>
            </a:endParaRPr>
          </a:p>
        </p:txBody>
      </p:sp>
      <p:sp>
        <p:nvSpPr>
          <p:cNvPr id="208899" name="Rectangle 3"/>
          <p:cNvSpPr>
            <a:spLocks noGrp="1" noChangeArrowheads="1"/>
          </p:cNvSpPr>
          <p:nvPr>
            <p:ph type="subTitle" idx="1"/>
          </p:nvPr>
        </p:nvSpPr>
        <p:spPr>
          <a:xfrm>
            <a:off x="76200" y="2211388"/>
            <a:ext cx="8964613" cy="1003299"/>
          </a:xfrm>
        </p:spPr>
        <p:txBody>
          <a:bodyPr/>
          <a:lstStyle/>
          <a:p>
            <a:pPr marL="342900" indent="-342900" eaLnBrk="1" hangingPunct="1"/>
            <a:r>
              <a:rPr lang="en-US" altLang="en-US" sz="2800" b="1" dirty="0" smtClean="0">
                <a:ea typeface="MS Mincho" panose="02020609040205080304" pitchFamily="49" charset="-128"/>
              </a:rPr>
              <a:t>O He to whom I complain about my states!</a:t>
            </a:r>
            <a:endParaRPr lang="en-US" altLang="en-US" sz="2800" b="1" dirty="0" smtClean="0"/>
          </a:p>
        </p:txBody>
      </p:sp>
      <p:sp>
        <p:nvSpPr>
          <p:cNvPr id="208900" name="Rectangle 4"/>
          <p:cNvSpPr>
            <a:spLocks noChangeArrowheads="1"/>
          </p:cNvSpPr>
          <p:nvPr/>
        </p:nvSpPr>
        <p:spPr bwMode="auto">
          <a:xfrm>
            <a:off x="211015" y="276621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جس سے میں اپنے حالات کی تنگی بیان کرتا ہوں </a:t>
            </a:r>
            <a:endParaRPr lang="en-US" altLang="en-US" sz="4000" b="1" dirty="0">
              <a:solidFill>
                <a:srgbClr val="000066"/>
              </a:solidFill>
              <a:latin typeface="Alvi Nastaleeq" pitchFamily="2" charset="0"/>
              <a:cs typeface="Alvi Nastaleeq" pitchFamily="2" charset="0"/>
            </a:endParaRPr>
          </a:p>
        </p:txBody>
      </p:sp>
      <p:sp>
        <p:nvSpPr>
          <p:cNvPr id="208901" name="Rectangle 11"/>
          <p:cNvSpPr>
            <a:spLocks noChangeArrowheads="1"/>
          </p:cNvSpPr>
          <p:nvPr/>
        </p:nvSpPr>
        <p:spPr bwMode="auto">
          <a:xfrm>
            <a:off x="187569" y="351393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जिस की सरकार में, मै अपनी हर उलझन पेश करता हूँ!</a:t>
            </a:r>
            <a:endParaRPr lang="en-US" altLang="en-US" sz="2000" b="1" dirty="0">
              <a:solidFill>
                <a:srgbClr val="000066"/>
              </a:solidFill>
              <a:cs typeface="Mangal" panose="02040503050203030202" pitchFamily="18" charset="0"/>
            </a:endParaRPr>
          </a:p>
        </p:txBody>
      </p:sp>
      <p:sp>
        <p:nvSpPr>
          <p:cNvPr id="2089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man ilayhi shakaw-tu ah-wali</a:t>
            </a:r>
          </a:p>
        </p:txBody>
      </p:sp>
      <p:sp>
        <p:nvSpPr>
          <p:cNvPr id="208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089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0" y="4983955"/>
            <a:ext cx="889781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T[ S[ H[GL 5F;[ C]\]\ DFZL CF,TGL </a:t>
            </a:r>
            <a:r>
              <a:rPr lang="en-US" altLang="en-US" sz="3200" dirty="0" err="1">
                <a:solidFill>
                  <a:srgbClr val="000066"/>
                </a:solidFill>
                <a:latin typeface="LMG-Arun" pitchFamily="2" charset="0"/>
              </a:rPr>
              <a:t>OlZIFN</a:t>
            </a:r>
            <a:r>
              <a:rPr lang="en-US" altLang="en-US" sz="3200" dirty="0">
                <a:solidFill>
                  <a:srgbClr val="000066"/>
                </a:solidFill>
                <a:latin typeface="LMG-Arun" pitchFamily="2" charset="0"/>
              </a:rPr>
              <a:t> S~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511533064"/>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4" descr="kumayl"/>
          <p:cNvPicPr preferRelativeResize="0">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r="51062"/>
          <a:stretch>
            <a:fillRect/>
          </a:stretch>
        </p:blipFill>
        <p:spPr bwMode="auto">
          <a:xfrm>
            <a:off x="0" y="47503"/>
            <a:ext cx="28194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رَبِّ يَا رَبِّ يَا رَبِّ</a:t>
            </a:r>
            <a:endParaRPr lang="en-US" altLang="en-US" sz="6000" smtClean="0">
              <a:latin typeface="Attari_Quran" pitchFamily="2" charset="0"/>
              <a:cs typeface="Attari_Quran" pitchFamily="2" charset="0"/>
            </a:endParaRPr>
          </a:p>
        </p:txBody>
      </p:sp>
      <p:sp>
        <p:nvSpPr>
          <p:cNvPr id="209924"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Lord! My Lord! My Lord!</a:t>
            </a:r>
            <a:endParaRPr lang="en-US" altLang="en-US" sz="2800" b="1" smtClean="0"/>
          </a:p>
        </p:txBody>
      </p:sp>
      <p:sp>
        <p:nvSpPr>
          <p:cNvPr id="209925" name="Rectangle 4"/>
          <p:cNvSpPr>
            <a:spLocks noChangeArrowheads="1"/>
          </p:cNvSpPr>
          <p:nvPr/>
        </p:nvSpPr>
        <p:spPr bwMode="auto">
          <a:xfrm>
            <a:off x="228600" y="287691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یارب یارب یارب </a:t>
            </a:r>
            <a:endParaRPr lang="en-US" altLang="en-US" sz="4000" b="1" dirty="0">
              <a:solidFill>
                <a:srgbClr val="000066"/>
              </a:solidFill>
              <a:latin typeface="Alvi Nastaleeq" pitchFamily="2" charset="0"/>
              <a:cs typeface="Alvi Nastaleeq" pitchFamily="2" charset="0"/>
            </a:endParaRPr>
          </a:p>
        </p:txBody>
      </p:sp>
      <p:sp>
        <p:nvSpPr>
          <p:cNvPr id="209926" name="Rectangle 11"/>
          <p:cNvSpPr>
            <a:spLocks noChangeArrowheads="1"/>
          </p:cNvSpPr>
          <p:nvPr/>
        </p:nvSpPr>
        <p:spPr bwMode="auto">
          <a:xfrm>
            <a:off x="228600" y="375144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परवरदिगार, ऐ मेरे परवरदिगार, ऐ मेरे परवरदिगार, </a:t>
            </a:r>
            <a:endParaRPr lang="en-US" altLang="en-US" sz="2000" b="1" dirty="0">
              <a:solidFill>
                <a:srgbClr val="000066"/>
              </a:solidFill>
              <a:cs typeface="Mangal" panose="02040503050203030202" pitchFamily="18" charset="0"/>
            </a:endParaRPr>
          </a:p>
        </p:txBody>
      </p:sp>
      <p:sp>
        <p:nvSpPr>
          <p:cNvPr id="20992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a:solidFill>
                  <a:srgbClr val="000066"/>
                </a:solidFill>
              </a:rPr>
              <a:t>ya rab-bi ya rab-bi ya rabb</a:t>
            </a:r>
            <a:endParaRPr lang="en-US" altLang="en-US" b="1" i="1">
              <a:solidFill>
                <a:srgbClr val="000066"/>
              </a:solidFill>
            </a:endParaRPr>
          </a:p>
        </p:txBody>
      </p:sp>
      <p:sp>
        <p:nvSpPr>
          <p:cNvPr id="8" name="Rectangle 3"/>
          <p:cNvSpPr txBox="1">
            <a:spLocks noChangeArrowheads="1"/>
          </p:cNvSpPr>
          <p:nvPr/>
        </p:nvSpPr>
        <p:spPr bwMode="auto">
          <a:xfrm>
            <a:off x="76200" y="5013325"/>
            <a:ext cx="899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 </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VI DFZF 5F,GCFZ</a:t>
            </a:r>
            <a:r>
              <a:rPr lang="en-US" altLang="en-US" sz="2800" dirty="0">
                <a:solidFill>
                  <a:srgbClr val="000066"/>
                </a:solidFill>
                <a:latin typeface="Lucida Bright" panose="02040602050505020304" pitchFamily="18" charset="0"/>
              </a:rPr>
              <a:t> !</a:t>
            </a:r>
            <a:r>
              <a:rPr lang="en-US" altLang="en-US" sz="2800" dirty="0">
                <a:solidFill>
                  <a:srgbClr val="000066"/>
                </a:solidFill>
                <a:latin typeface="LMG-Arun" pitchFamily="2" charset="0"/>
              </a:rPr>
              <a:t> ¦</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805016994"/>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قَوِّ عَلَى خِدْمَتِكَ جَوَارِحِي</a:t>
            </a:r>
            <a:endParaRPr lang="en-US" altLang="en-US" sz="6000" smtClean="0">
              <a:latin typeface="Attari_Quran" pitchFamily="2" charset="0"/>
              <a:cs typeface="Attari_Quran" pitchFamily="2" charset="0"/>
            </a:endParaRPr>
          </a:p>
        </p:txBody>
      </p:sp>
      <p:sp>
        <p:nvSpPr>
          <p:cNvPr id="210947" name="Rectangle 3"/>
          <p:cNvSpPr>
            <a:spLocks noGrp="1" noChangeArrowheads="1"/>
          </p:cNvSpPr>
          <p:nvPr>
            <p:ph type="subTitle" idx="1"/>
          </p:nvPr>
        </p:nvSpPr>
        <p:spPr>
          <a:xfrm>
            <a:off x="89693" y="1984618"/>
            <a:ext cx="8964613" cy="1230069"/>
          </a:xfrm>
        </p:spPr>
        <p:txBody>
          <a:bodyPr/>
          <a:lstStyle/>
          <a:p>
            <a:pPr marL="342900" indent="-342900" eaLnBrk="1" hangingPunct="1"/>
            <a:r>
              <a:rPr lang="en-US" altLang="en-US" sz="2800" b="1" smtClean="0">
                <a:ea typeface="MS Mincho" panose="02020609040205080304" pitchFamily="49" charset="-128"/>
              </a:rPr>
              <a:t>Strengthen my bodily members in Your service,</a:t>
            </a:r>
            <a:endParaRPr lang="en-US" altLang="en-US" sz="2800" b="1" smtClean="0"/>
          </a:p>
        </p:txBody>
      </p:sp>
      <p:sp>
        <p:nvSpPr>
          <p:cNvPr id="210948" name="Rectangle 4"/>
          <p:cNvSpPr>
            <a:spLocks noChangeArrowheads="1"/>
          </p:cNvSpPr>
          <p:nvPr/>
        </p:nvSpPr>
        <p:spPr bwMode="auto">
          <a:xfrm>
            <a:off x="257908" y="2714074"/>
            <a:ext cx="8686800" cy="13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میرے ظاہری اعضاء کو اپنی حضوری میں قوی </a:t>
            </a:r>
            <a:endParaRPr lang="en-US" altLang="en-US" sz="4000" b="1" dirty="0">
              <a:solidFill>
                <a:srgbClr val="000066"/>
              </a:solidFill>
              <a:latin typeface="Alvi Nastaleeq" pitchFamily="2" charset="0"/>
              <a:cs typeface="Alvi Nastaleeq" pitchFamily="2" charset="0"/>
            </a:endParaRPr>
          </a:p>
        </p:txBody>
      </p:sp>
      <p:sp>
        <p:nvSpPr>
          <p:cNvPr id="210949" name="Rectangle 11"/>
          <p:cNvSpPr>
            <a:spLocks noChangeArrowheads="1"/>
          </p:cNvSpPr>
          <p:nvPr/>
        </p:nvSpPr>
        <p:spPr bwMode="auto">
          <a:xfrm>
            <a:off x="257908" y="364801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हाथ पाँव में अपनी इताअत के लिए कुवत दे, </a:t>
            </a:r>
            <a:endParaRPr lang="en-US" altLang="en-US" sz="2000" b="1" dirty="0">
              <a:solidFill>
                <a:srgbClr val="000066"/>
              </a:solidFill>
              <a:cs typeface="Mangal" panose="02040503050203030202" pitchFamily="18" charset="0"/>
            </a:endParaRPr>
          </a:p>
        </p:txBody>
      </p:sp>
      <p:sp>
        <p:nvSpPr>
          <p:cNvPr id="2109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qaw-wi `ala khid-matika jawarihi</a:t>
            </a:r>
          </a:p>
        </p:txBody>
      </p:sp>
      <p:sp>
        <p:nvSpPr>
          <p:cNvPr id="210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09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0" y="5013325"/>
            <a:ext cx="891540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TFZL </a:t>
            </a:r>
            <a:r>
              <a:rPr lang="en-US" altLang="en-US" sz="3200" dirty="0" err="1">
                <a:solidFill>
                  <a:srgbClr val="000066"/>
                </a:solidFill>
                <a:latin typeface="LMG-Arun" pitchFamily="2" charset="0"/>
              </a:rPr>
              <a:t>lBNDT</a:t>
            </a:r>
            <a:r>
              <a:rPr lang="en-US" altLang="en-US" sz="3200" dirty="0">
                <a:solidFill>
                  <a:srgbClr val="000066"/>
                </a:solidFill>
                <a:latin typeface="LMG-Arun" pitchFamily="2" charset="0"/>
              </a:rPr>
              <a:t> DF8[ DFZF XZLZGF VJIJMDF\ S]</a:t>
            </a:r>
            <a:r>
              <a:rPr lang="en-US" altLang="en-US" sz="3200" dirty="0" err="1">
                <a:solidFill>
                  <a:srgbClr val="000066"/>
                </a:solidFill>
                <a:latin typeface="LMG-Arun" pitchFamily="2" charset="0"/>
              </a:rPr>
              <a:t>jJT</a:t>
            </a:r>
            <a:r>
              <a:rPr lang="en-US" altLang="en-US" sz="3200" dirty="0">
                <a:solidFill>
                  <a:srgbClr val="000066"/>
                </a:solidFill>
                <a:latin typeface="LMG-Arun" pitchFamily="2" charset="0"/>
              </a:rPr>
              <a:t> VF5</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06032836"/>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وَاشْدُدْ عَلىَ الْعَزِيمَةِ جَوَانِحِي</a:t>
            </a:r>
            <a:endParaRPr lang="en-US" altLang="en-US" sz="6000" smtClean="0">
              <a:latin typeface="Attari_Quran" pitchFamily="2" charset="0"/>
              <a:cs typeface="Attari_Quran" pitchFamily="2" charset="0"/>
            </a:endParaRPr>
          </a:p>
        </p:txBody>
      </p:sp>
      <p:sp>
        <p:nvSpPr>
          <p:cNvPr id="211971" name="Rectangle 3"/>
          <p:cNvSpPr>
            <a:spLocks noGrp="1" noChangeArrowheads="1"/>
          </p:cNvSpPr>
          <p:nvPr>
            <p:ph type="subTitle" idx="1"/>
          </p:nvPr>
        </p:nvSpPr>
        <p:spPr>
          <a:xfrm>
            <a:off x="89693" y="2000799"/>
            <a:ext cx="8964613" cy="1752600"/>
          </a:xfrm>
        </p:spPr>
        <p:txBody>
          <a:bodyPr/>
          <a:lstStyle/>
          <a:p>
            <a:pPr marL="342900" indent="-342900" eaLnBrk="1" hangingPunct="1"/>
            <a:r>
              <a:rPr lang="en-US" altLang="en-US" sz="2800" b="1" smtClean="0">
                <a:ea typeface="MS Mincho" panose="02020609040205080304" pitchFamily="49" charset="-128"/>
              </a:rPr>
              <a:t>And fortify my ribs in determination</a:t>
            </a:r>
            <a:endParaRPr lang="en-US" altLang="en-US" sz="2800" b="1" smtClean="0"/>
          </a:p>
        </p:txBody>
      </p:sp>
      <p:sp>
        <p:nvSpPr>
          <p:cNvPr id="211972" name="Rectangle 4"/>
          <p:cNvSpPr>
            <a:spLocks noChangeArrowheads="1"/>
          </p:cNvSpPr>
          <p:nvPr/>
        </p:nvSpPr>
        <p:spPr bwMode="auto">
          <a:xfrm>
            <a:off x="266700" y="260325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میرے باطنی ارادوں کو محکم و مضبوط بنا دے </a:t>
            </a:r>
            <a:endParaRPr lang="en-US" altLang="en-US" sz="4000" b="1" dirty="0">
              <a:solidFill>
                <a:srgbClr val="000066"/>
              </a:solidFill>
              <a:latin typeface="Alvi Nastaleeq" pitchFamily="2" charset="0"/>
              <a:cs typeface="Alvi Nastaleeq" pitchFamily="2" charset="0"/>
            </a:endParaRPr>
          </a:p>
        </p:txBody>
      </p:sp>
      <p:sp>
        <p:nvSpPr>
          <p:cNvPr id="211973" name="Rectangle 11"/>
          <p:cNvSpPr>
            <a:spLocks noChangeArrowheads="1"/>
          </p:cNvSpPr>
          <p:nvPr/>
        </p:nvSpPr>
        <p:spPr bwMode="auto">
          <a:xfrm>
            <a:off x="152399" y="365815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दिल को नेक इरादों पर कायेम रहने की ताक़त बख्श, </a:t>
            </a:r>
            <a:endParaRPr lang="en-US" altLang="en-US" sz="2000" b="1" dirty="0">
              <a:solidFill>
                <a:srgbClr val="000066"/>
              </a:solidFill>
              <a:cs typeface="Mangal" panose="02040503050203030202" pitchFamily="18" charset="0"/>
            </a:endParaRPr>
          </a:p>
        </p:txBody>
      </p:sp>
      <p:sp>
        <p:nvSpPr>
          <p:cNvPr id="2119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wash-dud `alal-`azimati jawanihi</a:t>
            </a:r>
          </a:p>
        </p:txBody>
      </p:sp>
      <p:sp>
        <p:nvSpPr>
          <p:cNvPr id="211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19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89693" y="5115092"/>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VG[ 5FSF .ZFNF DF8[ DFZF </a:t>
            </a:r>
            <a:r>
              <a:rPr lang="en-US" altLang="en-US" sz="3200" dirty="0" err="1">
                <a:solidFill>
                  <a:srgbClr val="000066"/>
                </a:solidFill>
                <a:latin typeface="LMG-Arun" pitchFamily="2" charset="0"/>
              </a:rPr>
              <a:t>AFlTGG</a:t>
            </a:r>
            <a:r>
              <a:rPr lang="en-US" altLang="en-US" sz="3200" dirty="0">
                <a:solidFill>
                  <a:srgbClr val="000066"/>
                </a:solidFill>
                <a:latin typeface="LMG-Arun" pitchFamily="2" charset="0"/>
              </a:rPr>
              <a:t>[ DHA]T AGFJL N[</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731498964"/>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وَهَبْ لِي الْجِدَّ فِي خَشْيَتِكَ</a:t>
            </a:r>
            <a:endParaRPr lang="en-US" altLang="en-US" sz="6000" smtClean="0">
              <a:latin typeface="Attari_Quran" pitchFamily="2" charset="0"/>
              <a:cs typeface="Attari_Quran" pitchFamily="2" charset="0"/>
            </a:endParaRPr>
          </a:p>
        </p:txBody>
      </p:sp>
      <p:sp>
        <p:nvSpPr>
          <p:cNvPr id="212995" name="Rectangle 3"/>
          <p:cNvSpPr>
            <a:spLocks noGrp="1" noChangeArrowheads="1"/>
          </p:cNvSpPr>
          <p:nvPr>
            <p:ph type="subTitle" idx="1"/>
          </p:nvPr>
        </p:nvSpPr>
        <p:spPr>
          <a:xfrm>
            <a:off x="152400" y="1933026"/>
            <a:ext cx="8964613" cy="1752600"/>
          </a:xfrm>
        </p:spPr>
        <p:txBody>
          <a:bodyPr/>
          <a:lstStyle/>
          <a:p>
            <a:pPr marL="342900" indent="-342900" eaLnBrk="1" hangingPunct="1"/>
            <a:r>
              <a:rPr lang="en-US" altLang="en-US" sz="2800" b="1" smtClean="0">
                <a:ea typeface="MS Mincho" panose="02020609040205080304" pitchFamily="49" charset="-128"/>
              </a:rPr>
              <a:t>And bestow upon me earnestness in my fear of You</a:t>
            </a:r>
            <a:endParaRPr lang="en-US" altLang="en-US" sz="2800" b="1" smtClean="0"/>
          </a:p>
        </p:txBody>
      </p:sp>
      <p:sp>
        <p:nvSpPr>
          <p:cNvPr id="212996" name="Rectangle 4"/>
          <p:cNvSpPr>
            <a:spLocks noChangeArrowheads="1"/>
          </p:cNvSpPr>
          <p:nvPr/>
        </p:nvSpPr>
        <p:spPr bwMode="auto">
          <a:xfrm>
            <a:off x="266700" y="265347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مجھے توفیق دے کہ تجھ سے ڈرنے کی کوشش کروں </a:t>
            </a:r>
            <a:endParaRPr lang="en-US" altLang="en-US" sz="4000" b="1" dirty="0">
              <a:solidFill>
                <a:srgbClr val="000066"/>
              </a:solidFill>
              <a:latin typeface="Alvi Nastaleeq" pitchFamily="2" charset="0"/>
              <a:cs typeface="Alvi Nastaleeq" pitchFamily="2" charset="0"/>
            </a:endParaRPr>
          </a:p>
        </p:txBody>
      </p:sp>
      <p:sp>
        <p:nvSpPr>
          <p:cNvPr id="212997" name="Rectangle 11"/>
          <p:cNvSpPr>
            <a:spLocks noChangeArrowheads="1"/>
          </p:cNvSpPr>
          <p:nvPr/>
        </p:nvSpPr>
        <p:spPr bwMode="auto">
          <a:xfrm>
            <a:off x="215106" y="367106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मुझे तौफीक दे के मै तुझ से करार, </a:t>
            </a:r>
            <a:endParaRPr lang="en-US" altLang="en-US" sz="2000" b="1" dirty="0">
              <a:solidFill>
                <a:srgbClr val="000066"/>
              </a:solidFill>
              <a:cs typeface="Mangal" panose="02040503050203030202" pitchFamily="18" charset="0"/>
            </a:endParaRPr>
          </a:p>
        </p:txBody>
      </p:sp>
      <p:sp>
        <p:nvSpPr>
          <p:cNvPr id="2129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hab liyal-jid-da fi khash-yatik</a:t>
            </a:r>
          </a:p>
        </p:txBody>
      </p:sp>
      <p:sp>
        <p:nvSpPr>
          <p:cNvPr id="212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30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8370" y="514599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TFZF BF{ODF\ DG[ U\ELZTF VTF SZ</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546956572"/>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وَالدَّوَامَ فِي الإتِّصَاِل بِخِدْمَتِكَ</a:t>
            </a:r>
            <a:endParaRPr lang="en-US" altLang="en-US" sz="6000" smtClean="0">
              <a:latin typeface="Attari_Quran" pitchFamily="2" charset="0"/>
              <a:cs typeface="Attari_Quran" pitchFamily="2" charset="0"/>
            </a:endParaRPr>
          </a:p>
        </p:txBody>
      </p:sp>
      <p:sp>
        <p:nvSpPr>
          <p:cNvPr id="214019" name="Rectangle 3"/>
          <p:cNvSpPr>
            <a:spLocks noGrp="1" noChangeArrowheads="1"/>
          </p:cNvSpPr>
          <p:nvPr>
            <p:ph type="subTitle" idx="1"/>
          </p:nvPr>
        </p:nvSpPr>
        <p:spPr>
          <a:xfrm>
            <a:off x="165893" y="1883874"/>
            <a:ext cx="8964613" cy="1752600"/>
          </a:xfrm>
        </p:spPr>
        <p:txBody>
          <a:bodyPr/>
          <a:lstStyle/>
          <a:p>
            <a:pPr marL="342900" indent="-342900" eaLnBrk="1" hangingPunct="1"/>
            <a:r>
              <a:rPr lang="en-US" altLang="en-US" sz="2800" b="1" smtClean="0">
                <a:ea typeface="MS Mincho" panose="02020609040205080304" pitchFamily="49" charset="-128"/>
              </a:rPr>
              <a:t>And continuity in my being joined to Your service</a:t>
            </a:r>
            <a:endParaRPr lang="en-US" altLang="en-US" sz="2800" b="1" smtClean="0"/>
          </a:p>
        </p:txBody>
      </p:sp>
      <p:sp>
        <p:nvSpPr>
          <p:cNvPr id="214020" name="Rectangle 4"/>
          <p:cNvSpPr>
            <a:spLocks noChangeArrowheads="1"/>
          </p:cNvSpPr>
          <p:nvPr/>
        </p:nvSpPr>
        <p:spPr bwMode="auto">
          <a:xfrm>
            <a:off x="266700" y="238433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تیری حضوری میں ہمیشگی پیدا کروں </a:t>
            </a:r>
            <a:endParaRPr lang="en-US" altLang="en-US" sz="4000" b="1" dirty="0">
              <a:solidFill>
                <a:srgbClr val="000066"/>
              </a:solidFill>
              <a:latin typeface="Alvi Nastaleeq" pitchFamily="2" charset="0"/>
              <a:cs typeface="Alvi Nastaleeq" pitchFamily="2" charset="0"/>
            </a:endParaRPr>
          </a:p>
        </p:txBody>
      </p:sp>
      <p:sp>
        <p:nvSpPr>
          <p:cNvPr id="214021" name="Rectangle 11"/>
          <p:cNvSpPr>
            <a:spLocks noChangeArrowheads="1"/>
          </p:cNvSpPr>
          <p:nvPr/>
        </p:nvSpPr>
        <p:spPr bwMode="auto">
          <a:xfrm>
            <a:off x="304800" y="3353899"/>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वाकई डरता रहूँ और हमेशा तेरी इताअत में सरगर्म रहूँ </a:t>
            </a:r>
            <a:endParaRPr lang="en-US" altLang="en-US" sz="2000" b="1" dirty="0">
              <a:solidFill>
                <a:srgbClr val="000066"/>
              </a:solidFill>
              <a:cs typeface="Mangal" panose="02040503050203030202" pitchFamily="18" charset="0"/>
            </a:endParaRPr>
          </a:p>
        </p:txBody>
      </p:sp>
      <p:sp>
        <p:nvSpPr>
          <p:cNvPr id="2140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wad-dawama fil-at-itisali bikhid-matik</a:t>
            </a:r>
          </a:p>
        </p:txBody>
      </p:sp>
      <p:sp>
        <p:nvSpPr>
          <p:cNvPr id="214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40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88686" y="4897988"/>
            <a:ext cx="8764814"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TFZL </a:t>
            </a:r>
            <a:r>
              <a:rPr lang="en-US" altLang="en-US" sz="3200" dirty="0" err="1">
                <a:solidFill>
                  <a:srgbClr val="000066"/>
                </a:solidFill>
                <a:latin typeface="LMG-Arun" pitchFamily="2" charset="0"/>
              </a:rPr>
              <a:t>lBNDTDF</a:t>
            </a:r>
            <a:r>
              <a:rPr lang="en-US" altLang="en-US" sz="3200" dirty="0">
                <a:solidFill>
                  <a:srgbClr val="000066"/>
                </a:solidFill>
                <a:latin typeface="LMG-Arun" pitchFamily="2" charset="0"/>
              </a:rPr>
              <a:t>\ ;TT HM0FI[,F ZC[JFGL TJOLS VTF SZ</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270856350"/>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حَتَّى أَسْرَحَ إِلَيكَ فِي مَيَادِينِ السَّابِقِينَ</a:t>
            </a:r>
            <a:endParaRPr lang="en-US" altLang="en-US" sz="6000" smtClean="0">
              <a:latin typeface="Attari_Quran" pitchFamily="2" charset="0"/>
              <a:cs typeface="Attari_Quran" pitchFamily="2" charset="0"/>
            </a:endParaRPr>
          </a:p>
        </p:txBody>
      </p:sp>
      <p:sp>
        <p:nvSpPr>
          <p:cNvPr id="21504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So that I may move easily toward You in the battlefields of the foremost</a:t>
            </a:r>
            <a:endParaRPr lang="en-US" altLang="en-US" sz="2800" b="1" smtClean="0"/>
          </a:p>
        </p:txBody>
      </p:sp>
      <p:sp>
        <p:nvSpPr>
          <p:cNvPr id="215044" name="Rectangle 4"/>
          <p:cNvSpPr>
            <a:spLocks noChangeArrowheads="1"/>
          </p:cNvSpPr>
          <p:nvPr/>
        </p:nvSpPr>
        <p:spPr bwMode="auto">
          <a:xfrm>
            <a:off x="152400" y="29114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تاکہ تیری بارگاہ میں سابقین کی راہوں پر چل پڑ و ں </a:t>
            </a:r>
            <a:endParaRPr lang="en-US" altLang="en-US" sz="4000" b="1" dirty="0">
              <a:solidFill>
                <a:srgbClr val="000066"/>
              </a:solidFill>
              <a:latin typeface="Alvi Nastaleeq" pitchFamily="2" charset="0"/>
              <a:cs typeface="Alvi Nastaleeq" pitchFamily="2" charset="0"/>
            </a:endParaRPr>
          </a:p>
        </p:txBody>
      </p:sp>
      <p:sp>
        <p:nvSpPr>
          <p:cNvPr id="215045" name="Rectangle 11"/>
          <p:cNvSpPr>
            <a:spLocks noChangeArrowheads="1"/>
          </p:cNvSpPr>
          <p:nvPr/>
        </p:nvSpPr>
        <p:spPr bwMode="auto">
          <a:xfrm>
            <a:off x="181708" y="391831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ताकि मै तेरी तरफ सबक़त करने वालों के साथ चलता रहूँ, </a:t>
            </a:r>
            <a:endParaRPr lang="en-US" altLang="en-US" sz="2000" b="1" dirty="0">
              <a:solidFill>
                <a:srgbClr val="000066"/>
              </a:solidFill>
              <a:cs typeface="Mangal" panose="02040503050203030202" pitchFamily="18" charset="0"/>
            </a:endParaRPr>
          </a:p>
        </p:txBody>
      </p:sp>
      <p:sp>
        <p:nvSpPr>
          <p:cNvPr id="2150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hat-ta as-raha ilayka fi maya-dinis-sabiqin</a:t>
            </a:r>
          </a:p>
        </p:txBody>
      </p:sp>
      <p:sp>
        <p:nvSpPr>
          <p:cNvPr id="215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50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0" y="5165725"/>
            <a:ext cx="8991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err="1">
                <a:solidFill>
                  <a:srgbClr val="000066"/>
                </a:solidFill>
                <a:latin typeface="LMG-Arun" pitchFamily="2" charset="0"/>
              </a:rPr>
              <a:t>tIF</a:t>
            </a:r>
            <a:r>
              <a:rPr lang="en-US" altLang="en-US" sz="2800" dirty="0">
                <a:solidFill>
                  <a:srgbClr val="000066"/>
                </a:solidFill>
                <a:latin typeface="LMG-Arun" pitchFamily="2" charset="0"/>
              </a:rPr>
              <a:t>\ ;]WL S[ 5C[, SZJFJF/FVMGF D{NFGMDF\ C]\ TFZL TZO ZJFGF </a:t>
            </a:r>
            <a:r>
              <a:rPr lang="en-US" altLang="en-US" sz="2800" dirty="0" err="1">
                <a:solidFill>
                  <a:srgbClr val="000066"/>
                </a:solidFill>
                <a:latin typeface="LMG-Arun" pitchFamily="2" charset="0"/>
              </a:rPr>
              <a:t>YFp</a:t>
            </a:r>
            <a:r>
              <a:rPr lang="en-US" altLang="en-US" sz="2800" dirty="0">
                <a:solidFill>
                  <a:srgbClr val="000066"/>
                </a:solidFill>
                <a:latin typeface="LMG-Arun" pitchFamily="2" charset="0"/>
              </a:rPr>
              <a:t>\</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6881262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تُنْزِلُ النِّقَمَ</a:t>
            </a:r>
            <a:endParaRPr lang="en-US" altLang="en-US" sz="6000" dirty="0" smtClean="0">
              <a:latin typeface="Attari_Quran" pitchFamily="2" charset="0"/>
              <a:cs typeface="Attari_Quran" pitchFamily="2" charset="0"/>
            </a:endParaRPr>
          </a:p>
        </p:txBody>
      </p:sp>
      <p:sp>
        <p:nvSpPr>
          <p:cNvPr id="2253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dirty="0" smtClean="0">
                <a:ea typeface="MS Mincho" panose="02020609040205080304" pitchFamily="49" charset="-128"/>
              </a:rPr>
              <a:t>O Allah, forgive me those sins which draw down adversities!</a:t>
            </a:r>
            <a:endParaRPr lang="en-US" altLang="en-US" sz="2800" b="1" dirty="0" smtClean="0"/>
          </a:p>
        </p:txBody>
      </p:sp>
      <p:sp>
        <p:nvSpPr>
          <p:cNvPr id="22532"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خدایا! میرے وہ گناہ معاف کر دے جن سے عذاب نازل ہوتا ہے</a:t>
            </a:r>
            <a:endParaRPr lang="en-US" altLang="en-US" sz="4000" b="1" dirty="0">
              <a:solidFill>
                <a:srgbClr val="000066"/>
              </a:solidFill>
              <a:latin typeface="Alvi Nastaleeq" pitchFamily="2" charset="0"/>
              <a:cs typeface="Alvi Nastaleeq" pitchFamily="2" charset="0"/>
            </a:endParaRPr>
          </a:p>
        </p:txBody>
      </p:sp>
      <p:sp>
        <p:nvSpPr>
          <p:cNvPr id="22533"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माफ़ कर दे जिन की वजह से बालाएं आती हैं!</a:t>
            </a:r>
            <a:endParaRPr lang="en-US" altLang="en-US" sz="2000" b="1">
              <a:solidFill>
                <a:srgbClr val="000066"/>
              </a:solidFill>
              <a:cs typeface="Mangal" panose="02040503050203030202" pitchFamily="18" charset="0"/>
            </a:endParaRPr>
          </a:p>
        </p:txBody>
      </p:sp>
      <p:sp>
        <p:nvSpPr>
          <p:cNvPr id="225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tunzilun-niqam</a:t>
            </a:r>
          </a:p>
        </p:txBody>
      </p:sp>
      <p:sp>
        <p:nvSpPr>
          <p:cNvPr id="225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5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6942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a:t>
            </a:r>
            <a:r>
              <a:rPr lang="en-US" sz="3200" dirty="0">
                <a:solidFill>
                  <a:srgbClr val="000066"/>
                </a:solidFill>
                <a:latin typeface="LMG-Arun" pitchFamily="2" charset="0"/>
              </a:rPr>
              <a:t> DFZF V[ U]GFCMG[ DFO SZL N[ </a:t>
            </a:r>
          </a:p>
          <a:p>
            <a:pPr algn="ctr" eaLnBrk="1" hangingPunct="1">
              <a:spcBef>
                <a:spcPct val="20000"/>
              </a:spcBef>
            </a:pPr>
            <a:r>
              <a:rPr lang="en-US" sz="3200" dirty="0">
                <a:solidFill>
                  <a:srgbClr val="000066"/>
                </a:solidFill>
                <a:latin typeface="LMG-Arun" pitchFamily="2" charset="0"/>
              </a:rPr>
              <a:t>H[ </a:t>
            </a:r>
            <a:r>
              <a:rPr lang="en-US" sz="3200" dirty="0" err="1">
                <a:solidFill>
                  <a:srgbClr val="000066"/>
                </a:solidFill>
                <a:latin typeface="LMG-Arun" pitchFamily="2" charset="0"/>
              </a:rPr>
              <a:t>VhFA</a:t>
            </a:r>
            <a:r>
              <a:rPr lang="en-US" sz="3200" dirty="0">
                <a:solidFill>
                  <a:srgbClr val="000066"/>
                </a:solidFill>
                <a:latin typeface="LMG-Arun" pitchFamily="2" charset="0"/>
              </a:rPr>
              <a:t>  </a:t>
            </a:r>
            <a:r>
              <a:rPr lang="en-US" sz="3200" dirty="0" err="1">
                <a:solidFill>
                  <a:srgbClr val="000066"/>
                </a:solidFill>
                <a:latin typeface="LMG-Arun" pitchFamily="2" charset="0"/>
              </a:rPr>
              <a:t>GFhL</a:t>
            </a:r>
            <a:r>
              <a:rPr lang="en-US" sz="3200" dirty="0">
                <a:solidFill>
                  <a:srgbClr val="000066"/>
                </a:solidFill>
                <a:latin typeface="LMG-Arun" pitchFamily="2" charset="0"/>
              </a:rPr>
              <a:t>, SZ[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وَأُسْرِعَ إلَيْكَ فِي الْمبُادِرِينَ</a:t>
            </a:r>
            <a:endParaRPr lang="en-US" altLang="en-US" sz="6000" smtClean="0">
              <a:latin typeface="Attari_Quran" pitchFamily="2" charset="0"/>
              <a:cs typeface="Attari_Quran" pitchFamily="2" charset="0"/>
            </a:endParaRPr>
          </a:p>
        </p:txBody>
      </p:sp>
      <p:sp>
        <p:nvSpPr>
          <p:cNvPr id="216067" name="Rectangle 3"/>
          <p:cNvSpPr>
            <a:spLocks noGrp="1" noChangeArrowheads="1"/>
          </p:cNvSpPr>
          <p:nvPr>
            <p:ph type="subTitle" idx="1"/>
          </p:nvPr>
        </p:nvSpPr>
        <p:spPr>
          <a:xfrm>
            <a:off x="127793" y="1897459"/>
            <a:ext cx="8964613" cy="1752600"/>
          </a:xfrm>
        </p:spPr>
        <p:txBody>
          <a:bodyPr/>
          <a:lstStyle/>
          <a:p>
            <a:pPr marL="342900" indent="-342900" eaLnBrk="1" hangingPunct="1"/>
            <a:r>
              <a:rPr lang="en-US" altLang="en-US" sz="2800" b="1" smtClean="0">
                <a:ea typeface="MS Mincho" panose="02020609040205080304" pitchFamily="49" charset="-128"/>
              </a:rPr>
              <a:t>And hurry to You among the prominent</a:t>
            </a:r>
            <a:endParaRPr lang="en-US" altLang="en-US" sz="2800" b="1" smtClean="0"/>
          </a:p>
        </p:txBody>
      </p:sp>
      <p:sp>
        <p:nvSpPr>
          <p:cNvPr id="216068" name="Rectangle 4"/>
          <p:cNvSpPr>
            <a:spLocks noChangeArrowheads="1"/>
          </p:cNvSpPr>
          <p:nvPr/>
        </p:nvSpPr>
        <p:spPr bwMode="auto">
          <a:xfrm>
            <a:off x="187569" y="2531422"/>
            <a:ext cx="8686800" cy="13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تیری طر ف جا نے والوں سے آگے نکل جا ؤں </a:t>
            </a:r>
            <a:endParaRPr lang="en-US" altLang="en-US" sz="4000" b="1" dirty="0">
              <a:solidFill>
                <a:srgbClr val="000066"/>
              </a:solidFill>
              <a:latin typeface="Alvi Nastaleeq" pitchFamily="2" charset="0"/>
              <a:cs typeface="Alvi Nastaleeq" pitchFamily="2" charset="0"/>
            </a:endParaRPr>
          </a:p>
        </p:txBody>
      </p:sp>
      <p:sp>
        <p:nvSpPr>
          <p:cNvPr id="216069" name="Rectangle 11"/>
          <p:cNvSpPr>
            <a:spLocks noChangeArrowheads="1"/>
          </p:cNvSpPr>
          <p:nvPr/>
        </p:nvSpPr>
        <p:spPr bwMode="auto">
          <a:xfrm>
            <a:off x="218037" y="355798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सिम्त बढ़ने वालों के हमराह तेज़ी से क़दम बढाऊँ, </a:t>
            </a:r>
            <a:endParaRPr lang="en-US" altLang="en-US" sz="2000" b="1" dirty="0">
              <a:solidFill>
                <a:srgbClr val="000066"/>
              </a:solidFill>
              <a:cs typeface="Mangal" panose="02040503050203030202" pitchFamily="18" charset="0"/>
            </a:endParaRPr>
          </a:p>
        </p:txBody>
      </p:sp>
      <p:sp>
        <p:nvSpPr>
          <p:cNvPr id="2160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us-ri`a ilayka fil-mubadirin</a:t>
            </a:r>
          </a:p>
        </p:txBody>
      </p:sp>
      <p:sp>
        <p:nvSpPr>
          <p:cNvPr id="216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60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92624" y="509187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VFU/ HGFZFVMGL ;FY[ TFZL TZO H&lt;NL S~\</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608259003"/>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وَأَشْتَاقَ إلىَ قُرْبِكَ فِي الْمُشْتَاقِينَ</a:t>
            </a:r>
            <a:endParaRPr lang="en-US" altLang="en-US" sz="6000" smtClean="0">
              <a:latin typeface="Attari_Quran" pitchFamily="2" charset="0"/>
              <a:cs typeface="Attari_Quran" pitchFamily="2" charset="0"/>
            </a:endParaRPr>
          </a:p>
        </p:txBody>
      </p:sp>
      <p:sp>
        <p:nvSpPr>
          <p:cNvPr id="2170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desire fervently Your proximity among the fervently desirous</a:t>
            </a:r>
            <a:endParaRPr lang="en-US" altLang="en-US" sz="2800" b="1" smtClean="0"/>
          </a:p>
        </p:txBody>
      </p:sp>
      <p:sp>
        <p:nvSpPr>
          <p:cNvPr id="217093" name="Rectangle 11"/>
          <p:cNvSpPr>
            <a:spLocks noChangeArrowheads="1"/>
          </p:cNvSpPr>
          <p:nvPr/>
        </p:nvSpPr>
        <p:spPr bwMode="auto">
          <a:xfrm>
            <a:off x="217428" y="396398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मुलाक़ात का शौक़ रखने वालो की तरह तेरा मुश्ताक रहूँ, </a:t>
            </a:r>
            <a:endParaRPr lang="en-US" altLang="en-US" sz="2000" b="1" dirty="0">
              <a:solidFill>
                <a:srgbClr val="000066"/>
              </a:solidFill>
              <a:cs typeface="Mangal" panose="02040503050203030202" pitchFamily="18" charset="0"/>
            </a:endParaRPr>
          </a:p>
        </p:txBody>
      </p:sp>
      <p:sp>
        <p:nvSpPr>
          <p:cNvPr id="2170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ash-taqa ila qur-bika fil-mush-taqin</a:t>
            </a:r>
          </a:p>
        </p:txBody>
      </p:sp>
      <p:sp>
        <p:nvSpPr>
          <p:cNvPr id="217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70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17097" name="Rectangle 4"/>
          <p:cNvSpPr>
            <a:spLocks noChangeArrowheads="1"/>
          </p:cNvSpPr>
          <p:nvPr/>
        </p:nvSpPr>
        <p:spPr bwMode="auto">
          <a:xfrm>
            <a:off x="345831" y="3022051"/>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تیرے قرب کا شوق رکھنے والوںمیں زیادہ شوق والا بن جاؤں </a:t>
            </a:r>
            <a:endParaRPr lang="en-US" altLang="en-US" sz="4000" b="1" dirty="0">
              <a:solidFill>
                <a:srgbClr val="000066"/>
              </a:solidFill>
              <a:latin typeface="Alvi Nastaleeq" pitchFamily="2" charset="0"/>
              <a:cs typeface="Alvi Nastaleeq" pitchFamily="2" charset="0"/>
            </a:endParaRPr>
          </a:p>
        </p:txBody>
      </p:sp>
      <p:sp>
        <p:nvSpPr>
          <p:cNvPr id="10" name="Rectangle 3"/>
          <p:cNvSpPr txBox="1">
            <a:spLocks noChangeArrowheads="1"/>
          </p:cNvSpPr>
          <p:nvPr/>
        </p:nvSpPr>
        <p:spPr bwMode="auto">
          <a:xfrm>
            <a:off x="762000" y="521335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sz="3200" dirty="0">
                <a:solidFill>
                  <a:srgbClr val="000066"/>
                </a:solidFill>
                <a:latin typeface="LMG-Arun" pitchFamily="2" charset="0"/>
              </a:rPr>
              <a:t>VG[ </a:t>
            </a:r>
            <a:r>
              <a:rPr lang="en-US" altLang="en-US" sz="3200" dirty="0" err="1">
                <a:solidFill>
                  <a:srgbClr val="000066"/>
                </a:solidFill>
                <a:latin typeface="LMG-Arun" pitchFamily="2" charset="0"/>
              </a:rPr>
              <a:t>pt</a:t>
            </a:r>
            <a:r>
              <a:rPr lang="en-US" altLang="en-US" sz="3200" dirty="0">
                <a:solidFill>
                  <a:srgbClr val="000066"/>
                </a:solidFill>
                <a:latin typeface="LMG-Arun" pitchFamily="2" charset="0"/>
              </a:rPr>
              <a:t>;]SMGL ;FY[ TFZL TZO GHNLS YJFDF\ VFT]Z </a:t>
            </a:r>
            <a:r>
              <a:rPr lang="en-US" altLang="en-US" sz="3200" dirty="0" err="1">
                <a:solidFill>
                  <a:srgbClr val="000066"/>
                </a:solidFill>
                <a:latin typeface="LMG-Arun" pitchFamily="2" charset="0"/>
              </a:rPr>
              <a:t>YFp</a:t>
            </a:r>
            <a:r>
              <a:rPr lang="en-US" altLang="en-US" sz="3200" dirty="0">
                <a:solidFill>
                  <a:srgbClr val="000066"/>
                </a:solidFill>
                <a:latin typeface="LMG-Arun" pitchFamily="2" charset="0"/>
              </a:rPr>
              <a:t>\</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975437244"/>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وَأَدْنُوَ مِنْكَ دُنُوَّ الْمُخْلِصِينَ</a:t>
            </a:r>
            <a:endParaRPr lang="en-US" altLang="en-US" sz="6000" smtClean="0">
              <a:latin typeface="Attari_Quran" pitchFamily="2" charset="0"/>
              <a:cs typeface="Attari_Quran" pitchFamily="2" charset="0"/>
            </a:endParaRPr>
          </a:p>
        </p:txBody>
      </p:sp>
      <p:sp>
        <p:nvSpPr>
          <p:cNvPr id="218115" name="Rectangle 3"/>
          <p:cNvSpPr>
            <a:spLocks noGrp="1" noChangeArrowheads="1"/>
          </p:cNvSpPr>
          <p:nvPr>
            <p:ph type="subTitle" idx="1"/>
          </p:nvPr>
        </p:nvSpPr>
        <p:spPr>
          <a:xfrm>
            <a:off x="144218" y="1897459"/>
            <a:ext cx="8964613" cy="1752600"/>
          </a:xfrm>
        </p:spPr>
        <p:txBody>
          <a:bodyPr/>
          <a:lstStyle/>
          <a:p>
            <a:pPr marL="342900" indent="-342900" eaLnBrk="1" hangingPunct="1"/>
            <a:r>
              <a:rPr lang="en-US" altLang="en-US" sz="2800" b="1" smtClean="0">
                <a:ea typeface="MS Mincho" panose="02020609040205080304" pitchFamily="49" charset="-128"/>
              </a:rPr>
              <a:t>And move nearer to You with the nearness of the sincere</a:t>
            </a:r>
            <a:endParaRPr lang="en-US" altLang="en-US" sz="2800" b="1" smtClean="0"/>
          </a:p>
        </p:txBody>
      </p:sp>
      <p:sp>
        <p:nvSpPr>
          <p:cNvPr id="218116" name="Rectangle 11"/>
          <p:cNvSpPr>
            <a:spLocks noChangeArrowheads="1"/>
          </p:cNvSpPr>
          <p:nvPr/>
        </p:nvSpPr>
        <p:spPr bwMode="auto">
          <a:xfrm>
            <a:off x="206924" y="373102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 तेरे मुखलिस बन्दों की तरह तुझ से नज़दीक हो जाऊं, </a:t>
            </a:r>
            <a:endParaRPr lang="en-US" altLang="en-US" sz="2000" b="1" dirty="0">
              <a:solidFill>
                <a:srgbClr val="000066"/>
              </a:solidFill>
              <a:cs typeface="Mangal" panose="02040503050203030202" pitchFamily="18" charset="0"/>
            </a:endParaRPr>
          </a:p>
        </p:txBody>
      </p:sp>
      <p:sp>
        <p:nvSpPr>
          <p:cNvPr id="21811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ad-nua minka dunu-wal-mukh-lisin</a:t>
            </a:r>
          </a:p>
        </p:txBody>
      </p:sp>
      <p:sp>
        <p:nvSpPr>
          <p:cNvPr id="21811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811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18120" name="Rectangle 4"/>
          <p:cNvSpPr>
            <a:spLocks noChangeArrowheads="1"/>
          </p:cNvSpPr>
          <p:nvPr/>
        </p:nvSpPr>
        <p:spPr bwMode="auto">
          <a:xfrm>
            <a:off x="266700" y="2773759"/>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 تیرے خالص بندوں کی طرح تیرے قریب ہو جاؤں </a:t>
            </a:r>
            <a:endParaRPr lang="en-US" altLang="en-US" sz="4000" b="1" dirty="0">
              <a:solidFill>
                <a:srgbClr val="000066"/>
              </a:solidFill>
              <a:latin typeface="Alvi Nastaleeq" pitchFamily="2" charset="0"/>
              <a:cs typeface="Alvi Nastaleeq" pitchFamily="2" charset="0"/>
            </a:endParaRPr>
          </a:p>
        </p:txBody>
      </p:sp>
      <p:sp>
        <p:nvSpPr>
          <p:cNvPr id="9" name="Rectangle 3"/>
          <p:cNvSpPr txBox="1">
            <a:spLocks noChangeArrowheads="1"/>
          </p:cNvSpPr>
          <p:nvPr/>
        </p:nvSpPr>
        <p:spPr bwMode="auto">
          <a:xfrm>
            <a:off x="152400" y="5165725"/>
            <a:ext cx="8801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D]</a:t>
            </a:r>
            <a:r>
              <a:rPr lang="en-US" altLang="en-US" sz="2800" dirty="0" err="1">
                <a:solidFill>
                  <a:srgbClr val="000066"/>
                </a:solidFill>
                <a:latin typeface="LMG-Arun" pitchFamily="2" charset="0"/>
              </a:rPr>
              <a:t>b,L</a:t>
            </a:r>
            <a:r>
              <a:rPr lang="en-US" altLang="en-US" sz="2800" dirty="0">
                <a:solidFill>
                  <a:srgbClr val="000066"/>
                </a:solidFill>
                <a:latin typeface="LMG-Arun" pitchFamily="2" charset="0"/>
              </a:rPr>
              <a:t>; ,MSMGL H[D TFZL TZO GHNLS </a:t>
            </a:r>
            <a:r>
              <a:rPr lang="en-US" altLang="en-US" sz="2800" dirty="0" err="1">
                <a:solidFill>
                  <a:srgbClr val="000066"/>
                </a:solidFill>
                <a:latin typeface="LMG-Arun" pitchFamily="2" charset="0"/>
              </a:rPr>
              <a:t>YFp</a:t>
            </a:r>
            <a:r>
              <a:rPr lang="en-US" altLang="en-US" sz="2800" dirty="0">
                <a:solidFill>
                  <a:srgbClr val="000066"/>
                </a:solidFill>
                <a:latin typeface="LMG-Arun" pitchFamily="2" charset="0"/>
              </a:rPr>
              <a:t>\</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229970549"/>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وَأَخَافَكَ مَخَافَةَ الْمُوقِنِينَ</a:t>
            </a:r>
            <a:endParaRPr lang="en-US" altLang="en-US" sz="6000" smtClean="0">
              <a:latin typeface="Attari_Quran" pitchFamily="2" charset="0"/>
              <a:cs typeface="Attari_Quran" pitchFamily="2" charset="0"/>
            </a:endParaRPr>
          </a:p>
        </p:txBody>
      </p:sp>
      <p:sp>
        <p:nvSpPr>
          <p:cNvPr id="219139" name="Rectangle 3"/>
          <p:cNvSpPr>
            <a:spLocks noGrp="1" noChangeArrowheads="1"/>
          </p:cNvSpPr>
          <p:nvPr>
            <p:ph type="subTitle" idx="1"/>
          </p:nvPr>
        </p:nvSpPr>
        <p:spPr>
          <a:xfrm>
            <a:off x="76200" y="2211388"/>
            <a:ext cx="8964613" cy="1278732"/>
          </a:xfrm>
        </p:spPr>
        <p:txBody>
          <a:bodyPr/>
          <a:lstStyle/>
          <a:p>
            <a:pPr marL="342900" indent="-342900" eaLnBrk="1" hangingPunct="1"/>
            <a:r>
              <a:rPr lang="en-US" altLang="en-US" sz="2800" b="1" dirty="0" smtClean="0">
                <a:ea typeface="MS Mincho" panose="02020609040205080304" pitchFamily="49" charset="-128"/>
              </a:rPr>
              <a:t>And fear You with the fear of those who have certitude</a:t>
            </a:r>
            <a:endParaRPr lang="en-US" altLang="en-US" sz="2800" b="1" dirty="0" smtClean="0"/>
          </a:p>
        </p:txBody>
      </p:sp>
      <p:sp>
        <p:nvSpPr>
          <p:cNvPr id="219140" name="Rectangle 11"/>
          <p:cNvSpPr>
            <a:spLocks noChangeArrowheads="1"/>
          </p:cNvSpPr>
          <p:nvPr/>
        </p:nvSpPr>
        <p:spPr bwMode="auto">
          <a:xfrm>
            <a:off x="201613" y="375163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तुझ पर यकीन रखने वालों की तरह तुझ से डरता रहूँ, </a:t>
            </a:r>
            <a:endParaRPr lang="en-US" altLang="en-US" sz="2000" b="1" dirty="0">
              <a:solidFill>
                <a:srgbClr val="000066"/>
              </a:solidFill>
              <a:cs typeface="Mangal" panose="02040503050203030202" pitchFamily="18" charset="0"/>
            </a:endParaRPr>
          </a:p>
        </p:txBody>
      </p:sp>
      <p:sp>
        <p:nvSpPr>
          <p:cNvPr id="219141"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akhafaka makhafatal-muqinin</a:t>
            </a:r>
          </a:p>
        </p:txBody>
      </p:sp>
      <p:sp>
        <p:nvSpPr>
          <p:cNvPr id="21914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19143"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19144" name="Rectangle 4"/>
          <p:cNvSpPr>
            <a:spLocks noChangeArrowheads="1"/>
          </p:cNvSpPr>
          <p:nvPr/>
        </p:nvSpPr>
        <p:spPr bwMode="auto">
          <a:xfrm>
            <a:off x="324705" y="289444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اہل یقین کی مانند تجھ سے ڈروں</a:t>
            </a:r>
            <a:endParaRPr lang="en-US" altLang="en-US" sz="4000" b="1" dirty="0">
              <a:solidFill>
                <a:srgbClr val="000066"/>
              </a:solidFill>
              <a:latin typeface="Alvi Nastaleeq" pitchFamily="2" charset="0"/>
              <a:cs typeface="Alvi Nastaleeq" pitchFamily="2" charset="0"/>
            </a:endParaRPr>
          </a:p>
        </p:txBody>
      </p:sp>
      <p:sp>
        <p:nvSpPr>
          <p:cNvPr id="9" name="Rectangle 3"/>
          <p:cNvSpPr txBox="1">
            <a:spLocks noChangeArrowheads="1"/>
          </p:cNvSpPr>
          <p:nvPr/>
        </p:nvSpPr>
        <p:spPr bwMode="auto">
          <a:xfrm>
            <a:off x="152400" y="5077743"/>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2800" dirty="0">
                <a:solidFill>
                  <a:srgbClr val="000066"/>
                </a:solidFill>
                <a:latin typeface="LMG-Arun" pitchFamily="2" charset="0"/>
              </a:rPr>
              <a:t>VG[ C]\]\ ISLG ZFBGFZFVMGL H[D TFZFYL 0~\\</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30479732"/>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وَأَجْتَمِعَ فِي جِوَارِكَ مَعَ الْمُؤْمنِينَ</a:t>
            </a:r>
            <a:endParaRPr lang="en-US" altLang="en-US" sz="6000" smtClean="0">
              <a:latin typeface="Attari_Quran" pitchFamily="2" charset="0"/>
              <a:cs typeface="Attari_Quran" pitchFamily="2" charset="0"/>
            </a:endParaRPr>
          </a:p>
        </p:txBody>
      </p:sp>
      <p:sp>
        <p:nvSpPr>
          <p:cNvPr id="220163" name="Rectangle 3"/>
          <p:cNvSpPr>
            <a:spLocks noGrp="1" noChangeArrowheads="1"/>
          </p:cNvSpPr>
          <p:nvPr>
            <p:ph type="subTitle" idx="1"/>
          </p:nvPr>
        </p:nvSpPr>
        <p:spPr>
          <a:xfrm>
            <a:off x="5862" y="1741672"/>
            <a:ext cx="8964613" cy="1156309"/>
          </a:xfrm>
        </p:spPr>
        <p:txBody>
          <a:bodyPr/>
          <a:lstStyle/>
          <a:p>
            <a:pPr marL="342900" indent="-342900" eaLnBrk="1" hangingPunct="1"/>
            <a:r>
              <a:rPr lang="en-US" altLang="en-US" sz="2800" b="1" smtClean="0">
                <a:ea typeface="MS Mincho" panose="02020609040205080304" pitchFamily="49" charset="-128"/>
              </a:rPr>
              <a:t>And gather with the believers in Your vicinity.</a:t>
            </a:r>
            <a:endParaRPr lang="en-US" altLang="en-US" sz="2800" b="1" smtClean="0"/>
          </a:p>
        </p:txBody>
      </p:sp>
      <p:sp>
        <p:nvSpPr>
          <p:cNvPr id="220164" name="Rectangle 4"/>
          <p:cNvSpPr>
            <a:spLocks noChangeArrowheads="1"/>
          </p:cNvSpPr>
          <p:nvPr/>
        </p:nvSpPr>
        <p:spPr bwMode="auto">
          <a:xfrm>
            <a:off x="144768" y="233298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تیرے آستانہ پر مومنوں کے ساتھ حاضر رہوں </a:t>
            </a:r>
            <a:endParaRPr lang="en-US" altLang="en-US" sz="4000" b="1" dirty="0">
              <a:solidFill>
                <a:srgbClr val="000066"/>
              </a:solidFill>
              <a:latin typeface="Alvi Nastaleeq" pitchFamily="2" charset="0"/>
              <a:cs typeface="Alvi Nastaleeq" pitchFamily="2" charset="0"/>
            </a:endParaRPr>
          </a:p>
        </p:txBody>
      </p:sp>
      <p:sp>
        <p:nvSpPr>
          <p:cNvPr id="220165" name="Rectangle 11"/>
          <p:cNvSpPr>
            <a:spLocks noChangeArrowheads="1"/>
          </p:cNvSpPr>
          <p:nvPr/>
        </p:nvSpPr>
        <p:spPr bwMode="auto">
          <a:xfrm>
            <a:off x="68568" y="332615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तेरे हुज़ूर में जब मोमिन जमा हों मै उन के साथ रहूँ! </a:t>
            </a:r>
            <a:endParaRPr lang="en-US" altLang="en-US" sz="2000" b="1" dirty="0">
              <a:solidFill>
                <a:srgbClr val="000066"/>
              </a:solidFill>
              <a:cs typeface="Mangal" panose="02040503050203030202" pitchFamily="18" charset="0"/>
            </a:endParaRPr>
          </a:p>
        </p:txBody>
      </p:sp>
      <p:sp>
        <p:nvSpPr>
          <p:cNvPr id="2201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aj-tami`a fi jiwarika ma'l-mu-mnin</a:t>
            </a:r>
            <a:endParaRPr lang="en-US" altLang="en-US" b="1" i="1">
              <a:solidFill>
                <a:srgbClr val="000066"/>
              </a:solidFill>
            </a:endParaRPr>
          </a:p>
        </p:txBody>
      </p:sp>
      <p:sp>
        <p:nvSpPr>
          <p:cNvPr id="220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01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89693" y="505397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C]\]\ DMVDLGMGL ;FY[ TFZF 5F0MXDF\ E[UM </a:t>
            </a:r>
            <a:r>
              <a:rPr lang="en-US" altLang="en-US" sz="3200" dirty="0" err="1">
                <a:solidFill>
                  <a:srgbClr val="000066"/>
                </a:solidFill>
                <a:latin typeface="LMG-Arun" pitchFamily="2" charset="0"/>
              </a:rPr>
              <a:t>YFp</a:t>
            </a:r>
            <a:r>
              <a:rPr lang="en-US" altLang="en-US" sz="3200" dirty="0">
                <a:solidFill>
                  <a:srgbClr val="000066"/>
                </a:solidFill>
                <a:latin typeface="LMG-Arun" pitchFamily="2" charset="0"/>
              </a:rPr>
              <a:t>\</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764488804"/>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اللَّهُمَّ وَمَنْ أَرَادَنِي بِسُوء فَأَرِدْهُ</a:t>
            </a:r>
            <a:endParaRPr lang="en-US" altLang="en-US" sz="6000" smtClean="0">
              <a:latin typeface="Attari_Quran" pitchFamily="2" charset="0"/>
              <a:cs typeface="Attari_Quran" pitchFamily="2" charset="0"/>
            </a:endParaRPr>
          </a:p>
        </p:txBody>
      </p:sp>
      <p:sp>
        <p:nvSpPr>
          <p:cNvPr id="2211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whoever desires evil for me, desire [it] for him!</a:t>
            </a:r>
            <a:endParaRPr lang="en-US" altLang="en-US" sz="2800" b="1" smtClean="0"/>
          </a:p>
        </p:txBody>
      </p:sp>
      <p:sp>
        <p:nvSpPr>
          <p:cNvPr id="221188" name="Rectangle 4"/>
          <p:cNvSpPr>
            <a:spLocks noChangeArrowheads="1"/>
          </p:cNvSpPr>
          <p:nvPr/>
        </p:nvSpPr>
        <p:spPr bwMode="auto">
          <a:xfrm>
            <a:off x="181708" y="2950369"/>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معبود جو میرے لئے برائی کا ارادہ کرے تو اسکے لئے ایسا ہی کر</a:t>
            </a:r>
            <a:endParaRPr lang="en-US" altLang="en-US" sz="4000" b="1" dirty="0">
              <a:solidFill>
                <a:srgbClr val="000066"/>
              </a:solidFill>
              <a:latin typeface="Alvi Nastaleeq" pitchFamily="2" charset="0"/>
              <a:cs typeface="Alvi Nastaleeq" pitchFamily="2" charset="0"/>
            </a:endParaRPr>
          </a:p>
        </p:txBody>
      </p:sp>
      <p:sp>
        <p:nvSpPr>
          <p:cNvPr id="221189" name="Rectangle 11"/>
          <p:cNvSpPr>
            <a:spLocks noChangeArrowheads="1"/>
          </p:cNvSpPr>
          <p:nvPr/>
        </p:nvSpPr>
        <p:spPr bwMode="auto">
          <a:xfrm>
            <a:off x="201613" y="398621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अल्लाह, जो शख्स मुझ से कोई बदी करने का इरादा करे,</a:t>
            </a:r>
            <a:r>
              <a:rPr lang="en-US" altLang="en-US" sz="2000" b="1" dirty="0">
                <a:solidFill>
                  <a:srgbClr val="000066"/>
                </a:solidFill>
                <a:cs typeface="Mangal" panose="02040503050203030202" pitchFamily="18" charset="0"/>
              </a:rPr>
              <a:t> </a:t>
            </a:r>
            <a:r>
              <a:rPr lang="hi-IN" altLang="en-US" sz="2000" b="1" dirty="0">
                <a:solidFill>
                  <a:srgbClr val="000066"/>
                </a:solidFill>
                <a:cs typeface="Mangal" panose="02040503050203030202" pitchFamily="18" charset="0"/>
              </a:rPr>
              <a:t>तू उसे वैसी ही सज़ा दे </a:t>
            </a:r>
            <a:endParaRPr lang="en-US" altLang="en-US" sz="2000" b="1" dirty="0">
              <a:solidFill>
                <a:srgbClr val="000066"/>
              </a:solidFill>
              <a:cs typeface="Mangal" panose="02040503050203030202" pitchFamily="18" charset="0"/>
            </a:endParaRPr>
          </a:p>
        </p:txBody>
      </p:sp>
      <p:sp>
        <p:nvSpPr>
          <p:cNvPr id="2211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a:solidFill>
                  <a:srgbClr val="000066"/>
                </a:solidFill>
              </a:rPr>
              <a:t>allahumma wa man aradani bisuo-in farid-hu</a:t>
            </a:r>
            <a:endParaRPr lang="en-US" altLang="en-US" b="1" i="1">
              <a:solidFill>
                <a:srgbClr val="000066"/>
              </a:solidFill>
            </a:endParaRPr>
          </a:p>
        </p:txBody>
      </p:sp>
      <p:sp>
        <p:nvSpPr>
          <p:cNvPr id="221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11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52387"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V&lt;,FC </a:t>
            </a:r>
            <a:r>
              <a:rPr lang="en-US" altLang="en-US" sz="2800" dirty="0">
                <a:solidFill>
                  <a:srgbClr val="000066"/>
                </a:solidFill>
                <a:latin typeface="Lucida Bright" panose="02040602050505020304" pitchFamily="18" charset="0"/>
              </a:rPr>
              <a:t>!</a:t>
            </a:r>
            <a:r>
              <a:rPr lang="en-US" altLang="en-US" sz="2800" dirty="0">
                <a:solidFill>
                  <a:srgbClr val="000066"/>
                </a:solidFill>
                <a:latin typeface="LMG-Arun" pitchFamily="2" charset="0"/>
              </a:rPr>
              <a:t>¦ VG[ H[ SM. .ZFNM SZ[ DFZFYL A]ZF.GM4 TM T] T[GL ;FY[ T[J]\]\ H SZ</a:t>
            </a:r>
            <a:endParaRPr lang="en-US" altLang="en-US" sz="28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055506394"/>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وَمَن كَادَنِي فَكِدْهُ</a:t>
            </a:r>
            <a:endParaRPr lang="en-US" altLang="en-US" sz="6000" smtClean="0">
              <a:latin typeface="Attari_Quran" pitchFamily="2" charset="0"/>
              <a:cs typeface="Attari_Quran" pitchFamily="2" charset="0"/>
            </a:endParaRPr>
          </a:p>
        </p:txBody>
      </p:sp>
      <p:sp>
        <p:nvSpPr>
          <p:cNvPr id="2222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whoever deceives me-deceive him!</a:t>
            </a:r>
            <a:endParaRPr lang="en-US" altLang="en-US" sz="2800" b="1" smtClean="0"/>
          </a:p>
        </p:txBody>
      </p:sp>
      <p:sp>
        <p:nvSpPr>
          <p:cNvPr id="222212" name="Rectangle 4"/>
          <p:cNvSpPr>
            <a:spLocks noChangeArrowheads="1"/>
          </p:cNvSpPr>
          <p:nvPr/>
        </p:nvSpPr>
        <p:spPr bwMode="auto">
          <a:xfrm>
            <a:off x="152400" y="255190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جو میرے ساتھ مکر کر ے تو اسکے ساتھ بھی ایسا ہی کر</a:t>
            </a:r>
            <a:endParaRPr lang="en-US" altLang="en-US" sz="4000" b="1" dirty="0">
              <a:solidFill>
                <a:srgbClr val="000066"/>
              </a:solidFill>
              <a:latin typeface="Alvi Nastaleeq" pitchFamily="2" charset="0"/>
              <a:cs typeface="Alvi Nastaleeq" pitchFamily="2" charset="0"/>
            </a:endParaRPr>
          </a:p>
        </p:txBody>
      </p:sp>
      <p:sp>
        <p:nvSpPr>
          <p:cNvPr id="222213" name="Rectangle 11"/>
          <p:cNvSpPr>
            <a:spLocks noChangeArrowheads="1"/>
          </p:cNvSpPr>
          <p:nvPr/>
        </p:nvSpPr>
        <p:spPr bwMode="auto">
          <a:xfrm>
            <a:off x="184028" y="354885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जो मुझ से फरेब करे तू उस को वैसी ही पादाश दे! </a:t>
            </a:r>
            <a:endParaRPr lang="en-US" altLang="en-US" sz="2000" b="1" dirty="0">
              <a:solidFill>
                <a:srgbClr val="000066"/>
              </a:solidFill>
              <a:cs typeface="Mangal" panose="02040503050203030202" pitchFamily="18" charset="0"/>
            </a:endParaRPr>
          </a:p>
        </p:txBody>
      </p:sp>
      <p:sp>
        <p:nvSpPr>
          <p:cNvPr id="2222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man kadani fakid-hu</a:t>
            </a:r>
          </a:p>
        </p:txBody>
      </p:sp>
      <p:sp>
        <p:nvSpPr>
          <p:cNvPr id="222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22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4937125"/>
            <a:ext cx="8839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H[ DFZL ;FY[ S58 SZ[4 TM T] 56 T[GL ;FY[ T[J]\]\ H SZ</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721697406"/>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وَاجْعَلْنِي مِنْ أَحَسَنِ عَبِيدِكَ نَصِيباً عِنْدَكَ</a:t>
            </a:r>
            <a:endParaRPr lang="en-US" altLang="en-US" sz="6000" smtClean="0">
              <a:latin typeface="Attari_Quran" pitchFamily="2" charset="0"/>
              <a:cs typeface="Attari_Quran" pitchFamily="2" charset="0"/>
            </a:endParaRPr>
          </a:p>
        </p:txBody>
      </p:sp>
      <p:sp>
        <p:nvSpPr>
          <p:cNvPr id="223235" name="Rectangle 3"/>
          <p:cNvSpPr>
            <a:spLocks noGrp="1" noChangeArrowheads="1"/>
          </p:cNvSpPr>
          <p:nvPr>
            <p:ph type="subTitle" idx="1"/>
          </p:nvPr>
        </p:nvSpPr>
        <p:spPr>
          <a:xfrm>
            <a:off x="56295" y="1970393"/>
            <a:ext cx="8964613" cy="1752600"/>
          </a:xfrm>
        </p:spPr>
        <p:txBody>
          <a:bodyPr/>
          <a:lstStyle/>
          <a:p>
            <a:pPr marL="342900" indent="-342900" eaLnBrk="1" hangingPunct="1"/>
            <a:r>
              <a:rPr lang="en-US" altLang="en-US" sz="2800" b="1" smtClean="0">
                <a:ea typeface="MS Mincho" panose="02020609040205080304" pitchFamily="49" charset="-128"/>
              </a:rPr>
              <a:t>And make me one of the most excellent of Your slaves in Portion from You,</a:t>
            </a:r>
            <a:endParaRPr lang="en-US" altLang="en-US" sz="2800" b="1" smtClean="0"/>
          </a:p>
        </p:txBody>
      </p:sp>
      <p:sp>
        <p:nvSpPr>
          <p:cNvPr id="223236" name="Rectangle 4"/>
          <p:cNvSpPr>
            <a:spLocks noChangeArrowheads="1"/>
          </p:cNvSpPr>
          <p:nvPr/>
        </p:nvSpPr>
        <p:spPr bwMode="auto">
          <a:xfrm>
            <a:off x="195201" y="2829871"/>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مجھے اپنے بند و ں میں قر ار دے جو نصیب میں بہتر ہیں </a:t>
            </a:r>
            <a:endParaRPr lang="en-US" altLang="en-US" sz="4000" b="1" dirty="0">
              <a:solidFill>
                <a:srgbClr val="000066"/>
              </a:solidFill>
              <a:latin typeface="Alvi Nastaleeq" pitchFamily="2" charset="0"/>
              <a:cs typeface="Alvi Nastaleeq" pitchFamily="2" charset="0"/>
            </a:endParaRPr>
          </a:p>
        </p:txBody>
      </p:sp>
      <p:sp>
        <p:nvSpPr>
          <p:cNvPr id="223237" name="Rectangle 11"/>
          <p:cNvSpPr>
            <a:spLocks noChangeArrowheads="1"/>
          </p:cNvSpPr>
          <p:nvPr/>
        </p:nvSpPr>
        <p:spPr bwMode="auto">
          <a:xfrm>
            <a:off x="251162" y="3689349"/>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मुझे अपने उन बन्दों में करार दे जो तेरे यहाँ से सबसे अच्छा हिस्सा पाते हैं </a:t>
            </a:r>
            <a:endParaRPr lang="en-US" altLang="en-US" sz="2000" b="1" dirty="0">
              <a:solidFill>
                <a:srgbClr val="000066"/>
              </a:solidFill>
              <a:cs typeface="Mangal" panose="02040503050203030202" pitchFamily="18" charset="0"/>
            </a:endParaRPr>
          </a:p>
        </p:txBody>
      </p:sp>
      <p:sp>
        <p:nvSpPr>
          <p:cNvPr id="2232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waj-`alni min ahasani `abidika nasiban i'ndaka</a:t>
            </a:r>
          </a:p>
        </p:txBody>
      </p:sp>
      <p:sp>
        <p:nvSpPr>
          <p:cNvPr id="223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32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34257" y="5105400"/>
            <a:ext cx="8985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DG[ TFZF AC[TZLG A\NFVMDF\YL SZFZ N[ S[ H[VM TFZL GHNLS `F|[|[Q9 </a:t>
            </a:r>
            <a:r>
              <a:rPr lang="en-US" altLang="en-US" sz="3200" dirty="0" err="1">
                <a:solidFill>
                  <a:srgbClr val="000066"/>
                </a:solidFill>
                <a:latin typeface="LMG-Arun" pitchFamily="2" charset="0"/>
              </a:rPr>
              <a:t>lC</a:t>
            </a:r>
            <a:r>
              <a:rPr lang="en-US" altLang="en-US" sz="3200" dirty="0">
                <a:solidFill>
                  <a:srgbClr val="000066"/>
                </a:solidFill>
                <a:latin typeface="LMG-Arun" pitchFamily="2" charset="0"/>
              </a:rPr>
              <a:t>:;M WZFJ[ K[</a:t>
            </a:r>
          </a:p>
        </p:txBody>
      </p:sp>
    </p:spTree>
    <p:extLst>
      <p:ext uri="{BB962C8B-B14F-4D97-AF65-F5344CB8AC3E}">
        <p14:creationId xmlns:p14="http://schemas.microsoft.com/office/powerpoint/2010/main" val="1104799507"/>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وَأَقْرَبِهِم مَّنْزِلَةً مِّنْكَ</a:t>
            </a:r>
            <a:endParaRPr lang="en-US" altLang="en-US" sz="6000" smtClean="0">
              <a:latin typeface="Attari_Quran" pitchFamily="2" charset="0"/>
              <a:cs typeface="Attari_Quran" pitchFamily="2" charset="0"/>
            </a:endParaRPr>
          </a:p>
        </p:txBody>
      </p:sp>
      <p:sp>
        <p:nvSpPr>
          <p:cNvPr id="224259" name="Rectangle 3"/>
          <p:cNvSpPr>
            <a:spLocks noGrp="1" noChangeArrowheads="1"/>
          </p:cNvSpPr>
          <p:nvPr>
            <p:ph type="subTitle" idx="1"/>
          </p:nvPr>
        </p:nvSpPr>
        <p:spPr>
          <a:xfrm>
            <a:off x="77970" y="1672310"/>
            <a:ext cx="8964613" cy="1752600"/>
          </a:xfrm>
        </p:spPr>
        <p:txBody>
          <a:bodyPr/>
          <a:lstStyle/>
          <a:p>
            <a:pPr marL="342900" indent="-342900" eaLnBrk="1" hangingPunct="1"/>
            <a:r>
              <a:rPr lang="en-US" altLang="en-US" sz="2800" b="1" smtClean="0">
                <a:ea typeface="MS Mincho" panose="02020609040205080304" pitchFamily="49" charset="-128"/>
              </a:rPr>
              <a:t>And the nearest of them in station to You</a:t>
            </a:r>
            <a:endParaRPr lang="en-US" altLang="en-US" sz="2800" b="1" smtClean="0"/>
          </a:p>
        </p:txBody>
      </p:sp>
      <p:sp>
        <p:nvSpPr>
          <p:cNvPr id="224260" name="Rectangle 4"/>
          <p:cNvSpPr>
            <a:spLocks noChangeArrowheads="1"/>
          </p:cNvSpPr>
          <p:nvPr/>
        </p:nvSpPr>
        <p:spPr bwMode="auto">
          <a:xfrm>
            <a:off x="216876" y="240390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جومنزلت میں تیرے قریب ہیں</a:t>
            </a:r>
            <a:endParaRPr lang="en-US" altLang="en-US" sz="4000" b="1" dirty="0">
              <a:solidFill>
                <a:srgbClr val="000066"/>
              </a:solidFill>
              <a:latin typeface="Alvi Nastaleeq" pitchFamily="2" charset="0"/>
              <a:cs typeface="Alvi Nastaleeq" pitchFamily="2" charset="0"/>
            </a:endParaRPr>
          </a:p>
        </p:txBody>
      </p:sp>
      <p:sp>
        <p:nvSpPr>
          <p:cNvPr id="224261" name="Rectangle 11"/>
          <p:cNvSpPr>
            <a:spLocks noChangeArrowheads="1"/>
          </p:cNvSpPr>
          <p:nvPr/>
        </p:nvSpPr>
        <p:spPr bwMode="auto">
          <a:xfrm>
            <a:off x="140676" y="354415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जिन्हें तेरी जनाब में सबसे ज्यादा तक़र्रुब हासिल है</a:t>
            </a:r>
            <a:endParaRPr lang="en-US" altLang="en-US" sz="2000" b="1" dirty="0">
              <a:solidFill>
                <a:srgbClr val="000066"/>
              </a:solidFill>
              <a:cs typeface="Mangal" panose="02040503050203030202" pitchFamily="18" charset="0"/>
            </a:endParaRPr>
          </a:p>
        </p:txBody>
      </p:sp>
      <p:sp>
        <p:nvSpPr>
          <p:cNvPr id="2242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aq-rabihim-manzilatam-mink</a:t>
            </a:r>
          </a:p>
        </p:txBody>
      </p:sp>
      <p:sp>
        <p:nvSpPr>
          <p:cNvPr id="224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42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H[V[VM TFZL ;D1F NZHHFDF\ ;F{YL GHNLS K[</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1474346546"/>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وَأَخَصِّهِمْ زُلْفَةً لَّديْكَ</a:t>
            </a:r>
            <a:endParaRPr lang="en-US" altLang="en-US" sz="6000" smtClean="0">
              <a:latin typeface="Attari_Quran" pitchFamily="2" charset="0"/>
              <a:cs typeface="Attari_Quran" pitchFamily="2" charset="0"/>
            </a:endParaRPr>
          </a:p>
        </p:txBody>
      </p:sp>
      <p:sp>
        <p:nvSpPr>
          <p:cNvPr id="225283" name="Rectangle 3"/>
          <p:cNvSpPr>
            <a:spLocks noGrp="1" noChangeArrowheads="1"/>
          </p:cNvSpPr>
          <p:nvPr>
            <p:ph type="subTitle" idx="1"/>
          </p:nvPr>
        </p:nvSpPr>
        <p:spPr>
          <a:xfrm>
            <a:off x="73879" y="1782275"/>
            <a:ext cx="8964613" cy="1752600"/>
          </a:xfrm>
        </p:spPr>
        <p:txBody>
          <a:bodyPr/>
          <a:lstStyle/>
          <a:p>
            <a:pPr marL="342900" indent="-342900" eaLnBrk="1" hangingPunct="1"/>
            <a:r>
              <a:rPr lang="en-US" altLang="en-US" sz="2800" b="1" smtClean="0">
                <a:ea typeface="MS Mincho" panose="02020609040205080304" pitchFamily="49" charset="-128"/>
              </a:rPr>
              <a:t>And the most elected of them in proximity to You.</a:t>
            </a:r>
            <a:endParaRPr lang="en-US" altLang="en-US" sz="2800" b="1" smtClean="0"/>
          </a:p>
        </p:txBody>
      </p:sp>
      <p:sp>
        <p:nvSpPr>
          <p:cNvPr id="225284" name="Rectangle 4"/>
          <p:cNvSpPr>
            <a:spLocks noChangeArrowheads="1"/>
          </p:cNvSpPr>
          <p:nvPr/>
        </p:nvSpPr>
        <p:spPr bwMode="auto">
          <a:xfrm>
            <a:off x="169985" y="231668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جو تیرے حضور تقرب میں مخصوص ہیں</a:t>
            </a:r>
            <a:endParaRPr lang="en-US" altLang="en-US" sz="4000" b="1" dirty="0">
              <a:solidFill>
                <a:srgbClr val="000066"/>
              </a:solidFill>
              <a:latin typeface="Alvi Nastaleeq" pitchFamily="2" charset="0"/>
              <a:cs typeface="Alvi Nastaleeq" pitchFamily="2" charset="0"/>
            </a:endParaRPr>
          </a:p>
        </p:txBody>
      </p:sp>
      <p:sp>
        <p:nvSpPr>
          <p:cNvPr id="225285" name="Rectangle 11"/>
          <p:cNvSpPr>
            <a:spLocks noChangeArrowheads="1"/>
          </p:cNvSpPr>
          <p:nvPr/>
        </p:nvSpPr>
        <p:spPr bwMode="auto">
          <a:xfrm>
            <a:off x="93785" y="333427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जो ख़ास तौर से तुझ से ज्यादा नज़दीक हैं </a:t>
            </a:r>
            <a:endParaRPr lang="en-US" altLang="en-US" sz="2000" b="1" dirty="0">
              <a:solidFill>
                <a:srgbClr val="000066"/>
              </a:solidFill>
              <a:cs typeface="Mangal" panose="02040503050203030202" pitchFamily="18" charset="0"/>
            </a:endParaRPr>
          </a:p>
        </p:txBody>
      </p:sp>
      <p:sp>
        <p:nvSpPr>
          <p:cNvPr id="2252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akhas-sihim zul-fatal-ladayk</a:t>
            </a:r>
          </a:p>
        </p:txBody>
      </p:sp>
      <p:sp>
        <p:nvSpPr>
          <p:cNvPr id="225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52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784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H[ TFZL GHNLSLDF\ ;F{YL JWFZ[ </a:t>
            </a:r>
            <a:r>
              <a:rPr lang="en-US" sz="3200" dirty="0" err="1">
                <a:solidFill>
                  <a:srgbClr val="000066"/>
                </a:solidFill>
                <a:latin typeface="LMG-Arun" pitchFamily="2" charset="0"/>
              </a:rPr>
              <a:t>Db</a:t>
            </a:r>
            <a:r>
              <a:rPr lang="en-US" sz="3200" dirty="0">
                <a:solidFill>
                  <a:srgbClr val="000066"/>
                </a:solidFill>
                <a:latin typeface="LMG-Arun" pitchFamily="2" charset="0"/>
              </a:rPr>
              <a:t>;]; K[</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296713601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تُغيِّرُ النِّعَمَ</a:t>
            </a:r>
            <a:endParaRPr lang="en-US" altLang="en-US" sz="6000" dirty="0" smtClean="0">
              <a:latin typeface="Attari_Quran" pitchFamily="2" charset="0"/>
              <a:cs typeface="Attari_Quran" pitchFamily="2" charset="0"/>
            </a:endParaRPr>
          </a:p>
        </p:txBody>
      </p:sp>
      <p:sp>
        <p:nvSpPr>
          <p:cNvPr id="23555"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alter blessings!</a:t>
            </a:r>
            <a:endParaRPr lang="en-US" altLang="en-US" sz="2800" b="1" smtClean="0"/>
          </a:p>
        </p:txBody>
      </p:sp>
      <p:sp>
        <p:nvSpPr>
          <p:cNvPr id="23556"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خدایا میرے وہ گناہ بخش دے جن سے نعمتیں زائل ہوتی ہیں </a:t>
            </a:r>
            <a:endParaRPr lang="en-US" altLang="en-US" sz="4000" b="1">
              <a:solidFill>
                <a:srgbClr val="000066"/>
              </a:solidFill>
              <a:latin typeface="Alvi Nastaleeq" pitchFamily="2" charset="0"/>
              <a:cs typeface="Alvi Nastaleeq" pitchFamily="2" charset="0"/>
            </a:endParaRPr>
          </a:p>
        </p:txBody>
      </p:sp>
      <p:sp>
        <p:nvSpPr>
          <p:cNvPr id="23557"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माफ़ कर दे जो तेरी नेमतों से महरूमी का सबब बनते हैं!</a:t>
            </a:r>
            <a:endParaRPr lang="en-US" altLang="en-US" sz="2000" b="1">
              <a:solidFill>
                <a:srgbClr val="000066"/>
              </a:solidFill>
              <a:cs typeface="Mangal" panose="02040503050203030202" pitchFamily="18" charset="0"/>
            </a:endParaRPr>
          </a:p>
        </p:txBody>
      </p:sp>
      <p:sp>
        <p:nvSpPr>
          <p:cNvPr id="235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tughy-yirun-ni`am</a:t>
            </a:r>
          </a:p>
        </p:txBody>
      </p:sp>
      <p:sp>
        <p:nvSpPr>
          <p:cNvPr id="235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5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1" name="Rectangle 3"/>
          <p:cNvSpPr txBox="1">
            <a:spLocks noChangeArrowheads="1"/>
          </p:cNvSpPr>
          <p:nvPr/>
        </p:nvSpPr>
        <p:spPr bwMode="auto">
          <a:xfrm>
            <a:off x="106363" y="49990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 </a:t>
            </a:r>
            <a:r>
              <a:rPr lang="en-US" sz="3200" dirty="0">
                <a:solidFill>
                  <a:srgbClr val="000066"/>
                </a:solidFill>
                <a:latin typeface="LMG-Arun" pitchFamily="2" charset="0"/>
              </a:rPr>
              <a:t>¦ DFZF V[ U]GFCMG[ DFO SZL N[ </a:t>
            </a:r>
          </a:p>
          <a:p>
            <a:pPr algn="ctr" eaLnBrk="1" hangingPunct="1">
              <a:lnSpc>
                <a:spcPct val="80000"/>
              </a:lnSpc>
              <a:spcBef>
                <a:spcPct val="20000"/>
              </a:spcBef>
            </a:pPr>
            <a:r>
              <a:rPr lang="en-US" sz="3200" dirty="0">
                <a:solidFill>
                  <a:srgbClr val="000066"/>
                </a:solidFill>
                <a:latin typeface="LMG-Arun" pitchFamily="2" charset="0"/>
              </a:rPr>
              <a:t>H[ G[VDTMG[ AN,L GFB[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فَإِنَّهُ لا يُنَالُ ذَلِكَ إِلاَّ بِفَضْلِكَ</a:t>
            </a:r>
            <a:endParaRPr lang="en-US" altLang="en-US" sz="6000" smtClean="0">
              <a:latin typeface="Attari_Quran" pitchFamily="2" charset="0"/>
              <a:cs typeface="Attari_Quran" pitchFamily="2" charset="0"/>
            </a:endParaRPr>
          </a:p>
        </p:txBody>
      </p:sp>
      <p:sp>
        <p:nvSpPr>
          <p:cNvPr id="2263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that cannot be attained except by Your bounty.</a:t>
            </a:r>
            <a:endParaRPr lang="en-US" altLang="en-US" sz="2800" b="1" smtClean="0"/>
          </a:p>
        </p:txBody>
      </p:sp>
      <p:sp>
        <p:nvSpPr>
          <p:cNvPr id="226308" name="Rectangle 4"/>
          <p:cNvSpPr>
            <a:spLocks noChangeArrowheads="1"/>
          </p:cNvSpPr>
          <p:nvPr/>
        </p:nvSpPr>
        <p:spPr bwMode="auto">
          <a:xfrm>
            <a:off x="128954" y="254885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کیونکہ تیرے فضل کے بغیر یہ درجات نہیں مل سکتے</a:t>
            </a:r>
            <a:endParaRPr lang="en-US" altLang="en-US" sz="4000" b="1" dirty="0">
              <a:solidFill>
                <a:srgbClr val="000066"/>
              </a:solidFill>
              <a:latin typeface="Alvi Nastaleeq" pitchFamily="2" charset="0"/>
              <a:cs typeface="Alvi Nastaleeq" pitchFamily="2" charset="0"/>
            </a:endParaRPr>
          </a:p>
        </p:txBody>
      </p:sp>
      <p:sp>
        <p:nvSpPr>
          <p:cNvPr id="226309" name="Rectangle 11"/>
          <p:cNvSpPr>
            <a:spLocks noChangeArrowheads="1"/>
          </p:cNvSpPr>
          <p:nvPr/>
        </p:nvSpPr>
        <p:spPr bwMode="auto">
          <a:xfrm>
            <a:off x="219198" y="353252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क्योंकि यह रूतबा तेरे फज़ल के बग़ैर नहीं मिल सकता! </a:t>
            </a:r>
            <a:endParaRPr lang="en-US" altLang="en-US" sz="2000" b="1" dirty="0">
              <a:solidFill>
                <a:srgbClr val="000066"/>
              </a:solidFill>
              <a:cs typeface="Mangal" panose="02040503050203030202" pitchFamily="18" charset="0"/>
            </a:endParaRPr>
          </a:p>
        </p:txBody>
      </p:sp>
      <p:sp>
        <p:nvSpPr>
          <p:cNvPr id="2263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fa-in-nahu la yunalu dha-lika il-la bi-fadlik</a:t>
            </a:r>
            <a:endParaRPr lang="en-US" altLang="en-US" b="1" i="1">
              <a:solidFill>
                <a:srgbClr val="000066"/>
              </a:solidFill>
            </a:endParaRPr>
          </a:p>
        </p:txBody>
      </p:sp>
      <p:sp>
        <p:nvSpPr>
          <p:cNvPr id="226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63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8609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SFZ6 S[ A[XS T[ NZHHF ;]WL TFZF Oh, </a:t>
            </a:r>
            <a:r>
              <a:rPr lang="en-US" sz="3200" dirty="0" err="1">
                <a:solidFill>
                  <a:srgbClr val="000066"/>
                </a:solidFill>
                <a:latin typeface="LMG-Arun" pitchFamily="2" charset="0"/>
              </a:rPr>
              <a:t>l;JFI</a:t>
            </a:r>
            <a:r>
              <a:rPr lang="en-US" sz="3200" dirty="0">
                <a:solidFill>
                  <a:srgbClr val="000066"/>
                </a:solidFill>
                <a:latin typeface="LMG-Arun" pitchFamily="2" charset="0"/>
              </a:rPr>
              <a:t> 5CM\RL XSFI T[D GYL</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3899330777"/>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وَجُدْ لِي بِجُودِكَ</a:t>
            </a:r>
            <a:endParaRPr lang="en-US" altLang="en-US" sz="6000" smtClean="0">
              <a:latin typeface="Attari_Quran" pitchFamily="2" charset="0"/>
              <a:cs typeface="Attari_Quran" pitchFamily="2" charset="0"/>
            </a:endParaRPr>
          </a:p>
        </p:txBody>
      </p:sp>
      <p:sp>
        <p:nvSpPr>
          <p:cNvPr id="227331" name="Rectangle 3"/>
          <p:cNvSpPr>
            <a:spLocks noGrp="1" noChangeArrowheads="1"/>
          </p:cNvSpPr>
          <p:nvPr>
            <p:ph type="subTitle" idx="1"/>
          </p:nvPr>
        </p:nvSpPr>
        <p:spPr>
          <a:xfrm>
            <a:off x="103187" y="1872731"/>
            <a:ext cx="8964613" cy="1752600"/>
          </a:xfrm>
        </p:spPr>
        <p:txBody>
          <a:bodyPr/>
          <a:lstStyle/>
          <a:p>
            <a:pPr marL="342900" indent="-342900" eaLnBrk="1" hangingPunct="1"/>
            <a:r>
              <a:rPr lang="en-US" altLang="en-US" sz="2800" b="1" smtClean="0">
                <a:ea typeface="MS Mincho" panose="02020609040205080304" pitchFamily="49" charset="-128"/>
              </a:rPr>
              <a:t>And grant generously to me through Your munificence,</a:t>
            </a:r>
            <a:endParaRPr lang="en-US" altLang="en-US" sz="2800" b="1" smtClean="0"/>
          </a:p>
        </p:txBody>
      </p:sp>
      <p:sp>
        <p:nvSpPr>
          <p:cNvPr id="227332" name="Rectangle 4"/>
          <p:cNvSpPr>
            <a:spLocks noChangeArrowheads="1"/>
          </p:cNvSpPr>
          <p:nvPr/>
        </p:nvSpPr>
        <p:spPr bwMode="auto">
          <a:xfrm>
            <a:off x="304800" y="268618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بواسطہ اپنے کرم کے مجھ پر کرم کر</a:t>
            </a:r>
            <a:endParaRPr lang="en-US" altLang="en-US" sz="4000" b="1" dirty="0">
              <a:solidFill>
                <a:srgbClr val="000066"/>
              </a:solidFill>
              <a:latin typeface="Alvi Nastaleeq" pitchFamily="2" charset="0"/>
              <a:cs typeface="Alvi Nastaleeq" pitchFamily="2" charset="0"/>
            </a:endParaRPr>
          </a:p>
        </p:txBody>
      </p:sp>
      <p:sp>
        <p:nvSpPr>
          <p:cNvPr id="227333" name="Rectangle 11"/>
          <p:cNvSpPr>
            <a:spLocks noChangeArrowheads="1"/>
          </p:cNvSpPr>
          <p:nvPr/>
        </p:nvSpPr>
        <p:spPr bwMode="auto">
          <a:xfrm>
            <a:off x="304800" y="377521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मुझ पर अपना ख़ास करम कर और </a:t>
            </a:r>
            <a:endParaRPr lang="en-US" altLang="en-US" sz="2000" b="1" dirty="0">
              <a:solidFill>
                <a:srgbClr val="000066"/>
              </a:solidFill>
              <a:cs typeface="Mangal" panose="02040503050203030202" pitchFamily="18" charset="0"/>
            </a:endParaRPr>
          </a:p>
        </p:txBody>
      </p:sp>
      <p:sp>
        <p:nvSpPr>
          <p:cNvPr id="2273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jud li bijudik</a:t>
            </a:r>
          </a:p>
        </p:txBody>
      </p:sp>
      <p:sp>
        <p:nvSpPr>
          <p:cNvPr id="227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73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TFZL </a:t>
            </a:r>
            <a:r>
              <a:rPr lang="en-US" sz="3200" dirty="0" err="1">
                <a:solidFill>
                  <a:srgbClr val="000066"/>
                </a:solidFill>
                <a:latin typeface="LMG-Arun" pitchFamily="2" charset="0"/>
              </a:rPr>
              <a:t>pNFZTF</a:t>
            </a:r>
            <a:r>
              <a:rPr lang="en-US" sz="3200" dirty="0">
                <a:solidFill>
                  <a:srgbClr val="000066"/>
                </a:solidFill>
                <a:latin typeface="LMG-Arun" pitchFamily="2" charset="0"/>
              </a:rPr>
              <a:t> J0[ DFZL p5Z ;BFJT SZ</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3295301076"/>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وَاعْطِفْ عَلَيَّ بِمَجْدِكَ</a:t>
            </a:r>
            <a:endParaRPr lang="en-US" altLang="en-US" sz="6000" smtClean="0">
              <a:latin typeface="Attari_Quran" pitchFamily="2" charset="0"/>
              <a:cs typeface="Attari_Quran" pitchFamily="2" charset="0"/>
            </a:endParaRPr>
          </a:p>
        </p:txBody>
      </p:sp>
      <p:sp>
        <p:nvSpPr>
          <p:cNvPr id="228355" name="Rectangle 3"/>
          <p:cNvSpPr>
            <a:spLocks noGrp="1" noChangeArrowheads="1"/>
          </p:cNvSpPr>
          <p:nvPr>
            <p:ph type="subTitle" idx="1"/>
          </p:nvPr>
        </p:nvSpPr>
        <p:spPr>
          <a:xfrm>
            <a:off x="26987" y="1685132"/>
            <a:ext cx="8964613" cy="1752600"/>
          </a:xfrm>
        </p:spPr>
        <p:txBody>
          <a:bodyPr/>
          <a:lstStyle/>
          <a:p>
            <a:pPr marL="342900" indent="-342900" eaLnBrk="1" hangingPunct="1"/>
            <a:r>
              <a:rPr lang="en-US" altLang="en-US" sz="2800" b="1" smtClean="0">
                <a:ea typeface="MS Mincho" panose="02020609040205080304" pitchFamily="49" charset="-128"/>
              </a:rPr>
              <a:t>And incline toward me with Your splendour</a:t>
            </a:r>
            <a:endParaRPr lang="en-US" altLang="en-US" sz="2800" b="1" smtClean="0"/>
          </a:p>
        </p:txBody>
      </p:sp>
      <p:sp>
        <p:nvSpPr>
          <p:cNvPr id="228356" name="Rectangle 4"/>
          <p:cNvSpPr>
            <a:spLocks noChangeArrowheads="1"/>
          </p:cNvSpPr>
          <p:nvPr/>
        </p:nvSpPr>
        <p:spPr bwMode="auto">
          <a:xfrm>
            <a:off x="228600" y="2368549"/>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بذریعہ اپنی بزرگی کے مجھ پر توجہ فرما</a:t>
            </a:r>
            <a:endParaRPr lang="en-US" altLang="en-US" sz="4000" b="1" dirty="0">
              <a:solidFill>
                <a:srgbClr val="000066"/>
              </a:solidFill>
              <a:latin typeface="Alvi Nastaleeq" pitchFamily="2" charset="0"/>
              <a:cs typeface="Alvi Nastaleeq" pitchFamily="2" charset="0"/>
            </a:endParaRPr>
          </a:p>
        </p:txBody>
      </p:sp>
      <p:sp>
        <p:nvSpPr>
          <p:cNvPr id="228357" name="Rectangle 11"/>
          <p:cNvSpPr>
            <a:spLocks noChangeArrowheads="1"/>
          </p:cNvSpPr>
          <p:nvPr/>
        </p:nvSpPr>
        <p:spPr bwMode="auto">
          <a:xfrm>
            <a:off x="190500" y="327342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अपनी शान के मुताबिक मेहरबानी फर्मा ! </a:t>
            </a:r>
            <a:endParaRPr lang="en-US" altLang="en-US" sz="2000" b="1" dirty="0">
              <a:solidFill>
                <a:srgbClr val="000066"/>
              </a:solidFill>
              <a:cs typeface="Mangal" panose="02040503050203030202" pitchFamily="18" charset="0"/>
            </a:endParaRPr>
          </a:p>
        </p:txBody>
      </p:sp>
      <p:sp>
        <p:nvSpPr>
          <p:cNvPr id="2283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w`a-tif `alay-ya bi-maj-dik</a:t>
            </a:r>
          </a:p>
        </p:txBody>
      </p:sp>
      <p:sp>
        <p:nvSpPr>
          <p:cNvPr id="228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83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48609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A]h]UL" J0[ DFZL p5Z 5|[|[DF/ AG</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3994265068"/>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وَاحْفَظْنِي بِرَحْمَتِكَ</a:t>
            </a:r>
            <a:endParaRPr lang="en-US" altLang="en-US" sz="6000" smtClean="0">
              <a:latin typeface="Attari_Quran" pitchFamily="2" charset="0"/>
              <a:cs typeface="Attari_Quran" pitchFamily="2" charset="0"/>
            </a:endParaRPr>
          </a:p>
        </p:txBody>
      </p:sp>
      <p:sp>
        <p:nvSpPr>
          <p:cNvPr id="229379" name="Rectangle 3"/>
          <p:cNvSpPr>
            <a:spLocks noGrp="1" noChangeArrowheads="1"/>
          </p:cNvSpPr>
          <p:nvPr>
            <p:ph type="subTitle" idx="1"/>
          </p:nvPr>
        </p:nvSpPr>
        <p:spPr>
          <a:xfrm>
            <a:off x="89693" y="1897459"/>
            <a:ext cx="8964613" cy="1168004"/>
          </a:xfrm>
        </p:spPr>
        <p:txBody>
          <a:bodyPr/>
          <a:lstStyle/>
          <a:p>
            <a:pPr marL="342900" indent="-342900" eaLnBrk="1" hangingPunct="1"/>
            <a:r>
              <a:rPr lang="en-US" altLang="en-US" sz="2800" b="1" smtClean="0">
                <a:ea typeface="MS Mincho" panose="02020609040205080304" pitchFamily="49" charset="-128"/>
              </a:rPr>
              <a:t>And protect me with Your mercy!</a:t>
            </a:r>
            <a:endParaRPr lang="en-US" altLang="en-US" sz="2800" b="1" smtClean="0"/>
          </a:p>
        </p:txBody>
      </p:sp>
      <p:sp>
        <p:nvSpPr>
          <p:cNvPr id="229380" name="Rectangle 4"/>
          <p:cNvSpPr>
            <a:spLocks noChangeArrowheads="1"/>
          </p:cNvSpPr>
          <p:nvPr/>
        </p:nvSpPr>
        <p:spPr bwMode="auto">
          <a:xfrm>
            <a:off x="89693" y="265234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بوجہ اپنی رحمت کے میری حفاظت کر</a:t>
            </a:r>
            <a:endParaRPr lang="en-US" altLang="en-US" sz="4000" b="1" dirty="0">
              <a:solidFill>
                <a:srgbClr val="000066"/>
              </a:solidFill>
              <a:latin typeface="Alvi Nastaleeq" pitchFamily="2" charset="0"/>
              <a:cs typeface="Alvi Nastaleeq" pitchFamily="2" charset="0"/>
            </a:endParaRPr>
          </a:p>
        </p:txBody>
      </p:sp>
      <p:sp>
        <p:nvSpPr>
          <p:cNvPr id="229381" name="Rectangle 11"/>
          <p:cNvSpPr>
            <a:spLocks noChangeArrowheads="1"/>
          </p:cNvSpPr>
          <p:nvPr/>
        </p:nvSpPr>
        <p:spPr bwMode="auto">
          <a:xfrm>
            <a:off x="190500" y="375263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अपनी रहमत से मेरी हिफाज़त कर, </a:t>
            </a:r>
            <a:endParaRPr lang="en-US" altLang="en-US" sz="2000" b="1">
              <a:solidFill>
                <a:srgbClr val="000066"/>
              </a:solidFill>
              <a:cs typeface="Mangal" panose="02040503050203030202" pitchFamily="18" charset="0"/>
            </a:endParaRPr>
          </a:p>
        </p:txBody>
      </p:sp>
      <p:sp>
        <p:nvSpPr>
          <p:cNvPr id="2293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wah-fazni birah-matik</a:t>
            </a:r>
          </a:p>
        </p:txBody>
      </p:sp>
      <p:sp>
        <p:nvSpPr>
          <p:cNvPr id="229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293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ZCDT J0[ DFZL </a:t>
            </a:r>
            <a:r>
              <a:rPr lang="en-US" sz="3200" dirty="0" err="1">
                <a:solidFill>
                  <a:srgbClr val="000066"/>
                </a:solidFill>
                <a:latin typeface="LMG-Arun" pitchFamily="2" charset="0"/>
              </a:rPr>
              <a:t>lCOFhT</a:t>
            </a:r>
            <a:r>
              <a:rPr lang="en-US" sz="3200" dirty="0">
                <a:solidFill>
                  <a:srgbClr val="000066"/>
                </a:solidFill>
                <a:latin typeface="LMG-Arun" pitchFamily="2" charset="0"/>
              </a:rPr>
              <a:t> SZ</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1598383593"/>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وَاجْعَل لِّسَانِي بِذِكْرِكَ لَهِجاً</a:t>
            </a:r>
            <a:endParaRPr lang="en-US" altLang="en-US" sz="6000" smtClean="0">
              <a:latin typeface="Attari_Quran" pitchFamily="2" charset="0"/>
              <a:cs typeface="Attari_Quran" pitchFamily="2" charset="0"/>
            </a:endParaRPr>
          </a:p>
        </p:txBody>
      </p:sp>
      <p:sp>
        <p:nvSpPr>
          <p:cNvPr id="230403" name="Rectangle 3"/>
          <p:cNvSpPr>
            <a:spLocks noGrp="1" noChangeArrowheads="1"/>
          </p:cNvSpPr>
          <p:nvPr>
            <p:ph type="subTitle" idx="1"/>
          </p:nvPr>
        </p:nvSpPr>
        <p:spPr>
          <a:xfrm>
            <a:off x="103187" y="1985901"/>
            <a:ext cx="8964613" cy="1752600"/>
          </a:xfrm>
        </p:spPr>
        <p:txBody>
          <a:bodyPr/>
          <a:lstStyle/>
          <a:p>
            <a:pPr marL="342900" indent="-342900" eaLnBrk="1" hangingPunct="1"/>
            <a:r>
              <a:rPr lang="en-US" altLang="en-US" sz="2800" b="1" smtClean="0">
                <a:ea typeface="MS Mincho" panose="02020609040205080304" pitchFamily="49" charset="-128"/>
              </a:rPr>
              <a:t>And make my tongue remember You without ceasing</a:t>
            </a:r>
            <a:endParaRPr lang="en-US" altLang="en-US" sz="2800" b="1" smtClean="0"/>
          </a:p>
        </p:txBody>
      </p:sp>
      <p:sp>
        <p:nvSpPr>
          <p:cNvPr id="230404" name="Rectangle 4"/>
          <p:cNvSpPr>
            <a:spLocks noChangeArrowheads="1"/>
          </p:cNvSpPr>
          <p:nvPr/>
        </p:nvSpPr>
        <p:spPr bwMode="auto">
          <a:xfrm>
            <a:off x="152400" y="2941301"/>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میری زبان کو اپنے ذکر میں گویا فرما</a:t>
            </a:r>
            <a:endParaRPr lang="en-US" altLang="en-US" sz="4000" b="1" dirty="0">
              <a:solidFill>
                <a:srgbClr val="000066"/>
              </a:solidFill>
              <a:latin typeface="Alvi Nastaleeq" pitchFamily="2" charset="0"/>
              <a:cs typeface="Alvi Nastaleeq" pitchFamily="2" charset="0"/>
            </a:endParaRPr>
          </a:p>
        </p:txBody>
      </p:sp>
      <p:sp>
        <p:nvSpPr>
          <p:cNvPr id="230405" name="Rectangle 11"/>
          <p:cNvSpPr>
            <a:spLocks noChangeArrowheads="1"/>
          </p:cNvSpPr>
          <p:nvPr/>
        </p:nvSpPr>
        <p:spPr bwMode="auto">
          <a:xfrm>
            <a:off x="234462" y="388189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ज़बान को अपने ज़िक्र में मशगूल  रख,</a:t>
            </a:r>
            <a:endParaRPr lang="en-US" altLang="en-US" sz="2000" b="1" dirty="0">
              <a:solidFill>
                <a:srgbClr val="000066"/>
              </a:solidFill>
              <a:cs typeface="Mangal" panose="02040503050203030202" pitchFamily="18" charset="0"/>
            </a:endParaRPr>
          </a:p>
        </p:txBody>
      </p:sp>
      <p:sp>
        <p:nvSpPr>
          <p:cNvPr id="2304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waj-`al-lisani bidhik-rika lahija</a:t>
            </a:r>
          </a:p>
        </p:txBody>
      </p:sp>
      <p:sp>
        <p:nvSpPr>
          <p:cNvPr id="230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04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DFZL </a:t>
            </a:r>
            <a:r>
              <a:rPr lang="en-US" sz="3200" dirty="0" err="1">
                <a:solidFill>
                  <a:srgbClr val="000066"/>
                </a:solidFill>
                <a:latin typeface="LMG-Arun" pitchFamily="2" charset="0"/>
              </a:rPr>
              <a:t>hAFGG</a:t>
            </a:r>
            <a:r>
              <a:rPr lang="en-US" sz="3200" dirty="0">
                <a:solidFill>
                  <a:srgbClr val="000066"/>
                </a:solidFill>
                <a:latin typeface="LMG-Arun" pitchFamily="2" charset="0"/>
              </a:rPr>
              <a:t>[ TFZF </a:t>
            </a:r>
            <a:r>
              <a:rPr lang="en-US" sz="3200" dirty="0" err="1">
                <a:solidFill>
                  <a:srgbClr val="000066"/>
                </a:solidFill>
                <a:latin typeface="LMG-Arun" pitchFamily="2" charset="0"/>
              </a:rPr>
              <a:t>hLS</a:t>
            </a:r>
            <a:r>
              <a:rPr lang="en-US" sz="3200" dirty="0">
                <a:solidFill>
                  <a:srgbClr val="000066"/>
                </a:solidFill>
                <a:latin typeface="LMG-Arun" pitchFamily="2" charset="0"/>
              </a:rPr>
              <a:t>=DF\ AM,JFJF/L AGFJL N[</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427976071"/>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وَّقَلْبِي بِحُبِّكَ مُتَيَّماً</a:t>
            </a:r>
            <a:endParaRPr lang="en-US" altLang="en-US" sz="6000" smtClean="0">
              <a:latin typeface="Attari_Quran" pitchFamily="2" charset="0"/>
              <a:cs typeface="Attari_Quran" pitchFamily="2" charset="0"/>
            </a:endParaRPr>
          </a:p>
        </p:txBody>
      </p:sp>
      <p:sp>
        <p:nvSpPr>
          <p:cNvPr id="2314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heart enthralled by Your love!</a:t>
            </a:r>
            <a:endParaRPr lang="en-US" altLang="en-US" sz="2800" b="1" smtClean="0"/>
          </a:p>
        </p:txBody>
      </p:sp>
      <p:sp>
        <p:nvSpPr>
          <p:cNvPr id="231428" name="Rectangle 4"/>
          <p:cNvSpPr>
            <a:spLocks noChangeArrowheads="1"/>
          </p:cNvSpPr>
          <p:nvPr/>
        </p:nvSpPr>
        <p:spPr bwMode="auto">
          <a:xfrm>
            <a:off x="246185"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میرے دل کو اپنا اسیر محبت بنا دے</a:t>
            </a:r>
            <a:endParaRPr lang="en-US" altLang="en-US" sz="4000" b="1" dirty="0">
              <a:solidFill>
                <a:srgbClr val="000066"/>
              </a:solidFill>
              <a:latin typeface="Alvi Nastaleeq" pitchFamily="2" charset="0"/>
              <a:cs typeface="Alvi Nastaleeq" pitchFamily="2" charset="0"/>
            </a:endParaRPr>
          </a:p>
        </p:txBody>
      </p:sp>
      <p:sp>
        <p:nvSpPr>
          <p:cNvPr id="231429" name="Rectangle 11"/>
          <p:cNvSpPr>
            <a:spLocks noChangeArrowheads="1"/>
          </p:cNvSpPr>
          <p:nvPr/>
        </p:nvSpPr>
        <p:spPr bwMode="auto">
          <a:xfrm>
            <a:off x="281354" y="371157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दिल को अपनी मुहब्बत की चाशनी अता कर, </a:t>
            </a:r>
            <a:endParaRPr lang="en-US" altLang="en-US" sz="2000" b="1" dirty="0">
              <a:solidFill>
                <a:srgbClr val="000066"/>
              </a:solidFill>
              <a:cs typeface="Mangal" panose="02040503050203030202" pitchFamily="18" charset="0"/>
            </a:endParaRPr>
          </a:p>
        </p:txBody>
      </p:sp>
      <p:sp>
        <p:nvSpPr>
          <p:cNvPr id="2314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qal-bi bi-hub-bika mutay-yama</a:t>
            </a:r>
          </a:p>
        </p:txBody>
      </p:sp>
      <p:sp>
        <p:nvSpPr>
          <p:cNvPr id="2314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14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a:t>
            </a:r>
            <a:r>
              <a:rPr lang="en-US" sz="3200" dirty="0" err="1">
                <a:solidFill>
                  <a:srgbClr val="000066"/>
                </a:solidFill>
                <a:latin typeface="LMG-Arun" pitchFamily="2" charset="0"/>
              </a:rPr>
              <a:t>lN,G</a:t>
            </a:r>
            <a:r>
              <a:rPr lang="en-US" sz="3200" dirty="0">
                <a:solidFill>
                  <a:srgbClr val="000066"/>
                </a:solidFill>
                <a:latin typeface="LMG-Arun" pitchFamily="2" charset="0"/>
              </a:rPr>
              <a:t>[ TFZL </a:t>
            </a:r>
            <a:r>
              <a:rPr lang="en-US" sz="3200" dirty="0" err="1">
                <a:solidFill>
                  <a:srgbClr val="000066"/>
                </a:solidFill>
                <a:latin typeface="LMG-Arun" pitchFamily="2" charset="0"/>
              </a:rPr>
              <a:t>DMCaATDF</a:t>
            </a:r>
            <a:r>
              <a:rPr lang="en-US" sz="3200" dirty="0">
                <a:solidFill>
                  <a:srgbClr val="000066"/>
                </a:solidFill>
                <a:latin typeface="LMG-Arun" pitchFamily="2" charset="0"/>
              </a:rPr>
              <a:t>\ OGF YJFJF/]\]\ AGFJL N[</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229508950"/>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وَّمُنَّ عَلَيَّ بِحُسْنِ إِجَابَتِكَ</a:t>
            </a:r>
            <a:endParaRPr lang="en-US" altLang="en-US" sz="6000" smtClean="0">
              <a:latin typeface="Attari_Quran" pitchFamily="2" charset="0"/>
              <a:cs typeface="Attari_Quran" pitchFamily="2" charset="0"/>
            </a:endParaRPr>
          </a:p>
        </p:txBody>
      </p:sp>
      <p:sp>
        <p:nvSpPr>
          <p:cNvPr id="23245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 gracious to me by answering me favourably,</a:t>
            </a:r>
            <a:endParaRPr lang="en-US" altLang="en-US" sz="2800" b="1" smtClean="0"/>
          </a:p>
        </p:txBody>
      </p:sp>
      <p:sp>
        <p:nvSpPr>
          <p:cNvPr id="232452" name="Rectangle 4"/>
          <p:cNvSpPr>
            <a:spLocks noChangeArrowheads="1"/>
          </p:cNvSpPr>
          <p:nvPr/>
        </p:nvSpPr>
        <p:spPr bwMode="auto">
          <a:xfrm>
            <a:off x="304800" y="3196005"/>
            <a:ext cx="86868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میری دعا بخوبی قبول فرما</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مجھ پر احسان فرما  </a:t>
            </a:r>
            <a:endParaRPr lang="en-US" altLang="en-US" sz="4000" b="1" dirty="0">
              <a:solidFill>
                <a:srgbClr val="000066"/>
              </a:solidFill>
              <a:latin typeface="Alvi Nastaleeq" pitchFamily="2" charset="0"/>
              <a:cs typeface="Alvi Nastaleeq" pitchFamily="2" charset="0"/>
            </a:endParaRPr>
          </a:p>
        </p:txBody>
      </p:sp>
      <p:sp>
        <p:nvSpPr>
          <p:cNvPr id="232453" name="Rectangle 11"/>
          <p:cNvSpPr>
            <a:spLocks noChangeArrowheads="1"/>
          </p:cNvSpPr>
          <p:nvPr/>
        </p:nvSpPr>
        <p:spPr bwMode="auto">
          <a:xfrm>
            <a:off x="158262" y="387191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दुआएं कबूल करके मुझ पर एहसान कर,</a:t>
            </a:r>
            <a:endParaRPr lang="en-US" altLang="en-US" sz="2000" b="1" dirty="0">
              <a:solidFill>
                <a:srgbClr val="000066"/>
              </a:solidFill>
              <a:cs typeface="Mangal" panose="02040503050203030202" pitchFamily="18" charset="0"/>
            </a:endParaRPr>
          </a:p>
        </p:txBody>
      </p:sp>
      <p:sp>
        <p:nvSpPr>
          <p:cNvPr id="2324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a:solidFill>
                  <a:srgbClr val="000066"/>
                </a:solidFill>
              </a:rPr>
              <a:t>wa mun-na `alay-ya bihus-ni ijabatik</a:t>
            </a:r>
            <a:endParaRPr lang="en-US" altLang="en-US" b="1" i="1">
              <a:solidFill>
                <a:srgbClr val="000066"/>
              </a:solidFill>
            </a:endParaRPr>
          </a:p>
        </p:txBody>
      </p:sp>
      <p:sp>
        <p:nvSpPr>
          <p:cNvPr id="2324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24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292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a:t>
            </a:r>
            <a:r>
              <a:rPr lang="en-US" sz="3200" dirty="0" err="1">
                <a:solidFill>
                  <a:srgbClr val="000066"/>
                </a:solidFill>
                <a:latin typeface="LMG-Arun" pitchFamily="2" charset="0"/>
              </a:rPr>
              <a:t>sDFZL</a:t>
            </a:r>
            <a:r>
              <a:rPr lang="en-US" sz="3200" dirty="0">
                <a:solidFill>
                  <a:srgbClr val="000066"/>
                </a:solidFill>
                <a:latin typeface="LMG-Arun" pitchFamily="2" charset="0"/>
              </a:rPr>
              <a:t> NMVF AFAT[f TFZL B}A;}ZT SA],LIT J0[ DFZL p5Z V[C[C;FG SZ</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2714824118"/>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وَأَقِلْنِي عَثْرَتِي</a:t>
            </a:r>
            <a:endParaRPr lang="en-US" altLang="en-US" sz="6000" smtClean="0">
              <a:latin typeface="Attari_Quran" pitchFamily="2" charset="0"/>
              <a:cs typeface="Attari_Quran" pitchFamily="2" charset="0"/>
            </a:endParaRPr>
          </a:p>
        </p:txBody>
      </p:sp>
      <p:sp>
        <p:nvSpPr>
          <p:cNvPr id="2334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nullify my slips</a:t>
            </a:r>
            <a:endParaRPr lang="en-US" altLang="en-US" sz="2800" b="1" smtClean="0"/>
          </a:p>
        </p:txBody>
      </p:sp>
      <p:sp>
        <p:nvSpPr>
          <p:cNvPr id="233477" name="Rectangle 11"/>
          <p:cNvSpPr>
            <a:spLocks noChangeArrowheads="1"/>
          </p:cNvSpPr>
          <p:nvPr/>
        </p:nvSpPr>
        <p:spPr bwMode="auto">
          <a:xfrm>
            <a:off x="76200" y="368031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खताएं माफ़ करदे </a:t>
            </a:r>
            <a:endParaRPr lang="en-US" altLang="en-US" sz="2000" b="1" dirty="0">
              <a:solidFill>
                <a:srgbClr val="000066"/>
              </a:solidFill>
              <a:cs typeface="Mangal" panose="02040503050203030202" pitchFamily="18" charset="0"/>
            </a:endParaRPr>
          </a:p>
        </p:txBody>
      </p:sp>
      <p:sp>
        <p:nvSpPr>
          <p:cNvPr id="2334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aqil-ni `ath-rati</a:t>
            </a:r>
          </a:p>
        </p:txBody>
      </p:sp>
      <p:sp>
        <p:nvSpPr>
          <p:cNvPr id="2334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34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33481" name="Rectangle 4"/>
          <p:cNvSpPr>
            <a:spLocks noChangeArrowheads="1"/>
          </p:cNvSpPr>
          <p:nvPr/>
        </p:nvSpPr>
        <p:spPr bwMode="auto">
          <a:xfrm>
            <a:off x="152400" y="2697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میرے گناہ معاف کر دے</a:t>
            </a:r>
            <a:endParaRPr lang="en-US" altLang="en-US" sz="4000" b="1" dirty="0">
              <a:solidFill>
                <a:srgbClr val="000066"/>
              </a:solidFill>
              <a:latin typeface="Alvi Nastaleeq" pitchFamily="2" charset="0"/>
              <a:cs typeface="Alvi Nastaleeq" pitchFamily="2" charset="0"/>
            </a:endParaRPr>
          </a:p>
        </p:txBody>
      </p:sp>
      <p:sp>
        <p:nvSpPr>
          <p:cNvPr id="11" name="Rectangle 3"/>
          <p:cNvSpPr txBox="1">
            <a:spLocks noChangeArrowheads="1"/>
          </p:cNvSpPr>
          <p:nvPr/>
        </p:nvSpPr>
        <p:spPr bwMode="auto">
          <a:xfrm>
            <a:off x="10795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DFZL E}, R}SG[ NZU]</a:t>
            </a:r>
            <a:r>
              <a:rPr lang="en-US" sz="3200" dirty="0" err="1">
                <a:solidFill>
                  <a:srgbClr val="000066"/>
                </a:solidFill>
                <a:latin typeface="LMG-Arun" pitchFamily="2" charset="0"/>
              </a:rPr>
              <a:t>hZ</a:t>
            </a:r>
            <a:r>
              <a:rPr lang="en-US" sz="3200" dirty="0">
                <a:solidFill>
                  <a:srgbClr val="000066"/>
                </a:solidFill>
                <a:latin typeface="LMG-Arun" pitchFamily="2" charset="0"/>
              </a:rPr>
              <a:t> SZL N[ </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2562000526"/>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وَاغْفِرْ زَلَّتِي</a:t>
            </a:r>
            <a:endParaRPr lang="en-US" altLang="en-US" sz="6000" smtClean="0">
              <a:latin typeface="Attari_Quran" pitchFamily="2" charset="0"/>
              <a:cs typeface="Attari_Quran" pitchFamily="2" charset="0"/>
            </a:endParaRPr>
          </a:p>
        </p:txBody>
      </p:sp>
      <p:sp>
        <p:nvSpPr>
          <p:cNvPr id="234499" name="Rectangle 3"/>
          <p:cNvSpPr>
            <a:spLocks noGrp="1" noChangeArrowheads="1"/>
          </p:cNvSpPr>
          <p:nvPr>
            <p:ph type="subTitle" idx="1"/>
          </p:nvPr>
        </p:nvSpPr>
        <p:spPr>
          <a:xfrm>
            <a:off x="127793" y="2072481"/>
            <a:ext cx="8964613" cy="1752600"/>
          </a:xfrm>
        </p:spPr>
        <p:txBody>
          <a:bodyPr/>
          <a:lstStyle/>
          <a:p>
            <a:pPr marL="342900" indent="-342900" eaLnBrk="1" hangingPunct="1"/>
            <a:r>
              <a:rPr lang="en-US" altLang="en-US" sz="2800" b="1" smtClean="0">
                <a:ea typeface="MS Mincho" panose="02020609040205080304" pitchFamily="49" charset="-128"/>
              </a:rPr>
              <a:t>And forgive my lapses!</a:t>
            </a:r>
            <a:endParaRPr lang="en-US" altLang="en-US" sz="2800" b="1" smtClean="0"/>
          </a:p>
        </p:txBody>
      </p:sp>
      <p:sp>
        <p:nvSpPr>
          <p:cNvPr id="234500" name="Rectangle 4"/>
          <p:cNvSpPr>
            <a:spLocks noChangeArrowheads="1"/>
          </p:cNvSpPr>
          <p:nvPr/>
        </p:nvSpPr>
        <p:spPr bwMode="auto">
          <a:xfrm>
            <a:off x="80291" y="271474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میری خطا بخش دے </a:t>
            </a:r>
            <a:endParaRPr lang="en-US" altLang="en-US" sz="4000" b="1" dirty="0">
              <a:solidFill>
                <a:srgbClr val="000066"/>
              </a:solidFill>
              <a:latin typeface="Alvi Nastaleeq" pitchFamily="2" charset="0"/>
              <a:cs typeface="Alvi Nastaleeq" pitchFamily="2" charset="0"/>
            </a:endParaRPr>
          </a:p>
        </p:txBody>
      </p:sp>
      <p:sp>
        <p:nvSpPr>
          <p:cNvPr id="234501" name="Rectangle 11"/>
          <p:cNvSpPr>
            <a:spLocks noChangeArrowheads="1"/>
          </p:cNvSpPr>
          <p:nvPr/>
        </p:nvSpPr>
        <p:spPr bwMode="auto">
          <a:xfrm>
            <a:off x="152400" y="3755780"/>
            <a:ext cx="8839200" cy="142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मेरी नाज़िशें बख्श दे! </a:t>
            </a:r>
            <a:endParaRPr lang="en-US" altLang="en-US" sz="2000" b="1" dirty="0">
              <a:solidFill>
                <a:srgbClr val="000066"/>
              </a:solidFill>
              <a:cs typeface="Mangal" panose="02040503050203030202" pitchFamily="18" charset="0"/>
            </a:endParaRPr>
          </a:p>
        </p:txBody>
      </p:sp>
      <p:sp>
        <p:nvSpPr>
          <p:cNvPr id="2345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wagh-fir zal-lati</a:t>
            </a:r>
          </a:p>
        </p:txBody>
      </p:sp>
      <p:sp>
        <p:nvSpPr>
          <p:cNvPr id="2345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45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DFZFYL Y. UI[,F U]GFCMG[ DFO SZL N[</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3614083498"/>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فَإِنَّكَ قَضَيْتَ عَلَى عِبَادِكَ بِعِبَادَتِكَ</a:t>
            </a:r>
            <a:endParaRPr lang="en-US" altLang="en-US" sz="6000" smtClean="0">
              <a:latin typeface="Attari_Quran" pitchFamily="2" charset="0"/>
              <a:cs typeface="Attari_Quran" pitchFamily="2" charset="0"/>
            </a:endParaRPr>
          </a:p>
        </p:txBody>
      </p:sp>
      <p:sp>
        <p:nvSpPr>
          <p:cNvPr id="2355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For You hast decreed Your worship for Your servants</a:t>
            </a:r>
            <a:endParaRPr lang="en-US" altLang="en-US" sz="2800" b="1" smtClean="0"/>
          </a:p>
        </p:txBody>
      </p:sp>
      <p:sp>
        <p:nvSpPr>
          <p:cNvPr id="235524" name="Rectangle 4"/>
          <p:cNvSpPr>
            <a:spLocks noChangeArrowheads="1"/>
          </p:cNvSpPr>
          <p:nvPr/>
        </p:nvSpPr>
        <p:spPr bwMode="auto">
          <a:xfrm>
            <a:off x="266700" y="288723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کیونکہ تو نے بندوں پر عبادت فرض کی ہے </a:t>
            </a:r>
            <a:endParaRPr lang="en-US" altLang="en-US" sz="4000" b="1" dirty="0">
              <a:solidFill>
                <a:srgbClr val="000066"/>
              </a:solidFill>
              <a:latin typeface="Alvi Nastaleeq" pitchFamily="2" charset="0"/>
              <a:cs typeface="Alvi Nastaleeq" pitchFamily="2" charset="0"/>
            </a:endParaRPr>
          </a:p>
        </p:txBody>
      </p:sp>
      <p:sp>
        <p:nvSpPr>
          <p:cNvPr id="235525" name="Rectangle 11"/>
          <p:cNvSpPr>
            <a:spLocks noChangeArrowheads="1"/>
          </p:cNvSpPr>
          <p:nvPr/>
        </p:nvSpPr>
        <p:spPr bwMode="auto">
          <a:xfrm>
            <a:off x="237392" y="373102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चूंके तुने अपने बन्दों पर अपनी इबादत वाजिब की है, </a:t>
            </a:r>
            <a:endParaRPr lang="en-US" altLang="en-US" sz="2000" b="1" dirty="0">
              <a:solidFill>
                <a:srgbClr val="000066"/>
              </a:solidFill>
              <a:cs typeface="Mangal" panose="02040503050203030202" pitchFamily="18" charset="0"/>
            </a:endParaRPr>
          </a:p>
        </p:txBody>
      </p:sp>
      <p:sp>
        <p:nvSpPr>
          <p:cNvPr id="2355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a:solidFill>
                  <a:srgbClr val="000066"/>
                </a:solidFill>
              </a:rPr>
              <a:t>fa-in-naka qadayta `ala i'badika bi-i'badatik</a:t>
            </a:r>
            <a:endParaRPr lang="en-US" altLang="en-US" b="1" i="1">
              <a:solidFill>
                <a:srgbClr val="000066"/>
              </a:solidFill>
            </a:endParaRPr>
          </a:p>
        </p:txBody>
      </p:sp>
      <p:sp>
        <p:nvSpPr>
          <p:cNvPr id="2355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55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089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pt-BR" altLang="en-US" sz="3200" dirty="0">
                <a:solidFill>
                  <a:srgbClr val="000066"/>
                </a:solidFill>
                <a:latin typeface="LMG-Arun" pitchFamily="2" charset="0"/>
              </a:rPr>
              <a:t>SFZ6 S[ A[XS T[ TFZF A\NFVM p5Z TFZL .AFNTGM C]SD SIM"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0250131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تَحْبِسُ الدُّعَاءَ</a:t>
            </a:r>
            <a:endParaRPr lang="en-US" altLang="en-US" sz="6000" dirty="0" smtClean="0">
              <a:latin typeface="Attari_Quran" pitchFamily="2" charset="0"/>
              <a:cs typeface="Attari_Quran" pitchFamily="2" charset="0"/>
            </a:endParaRPr>
          </a:p>
        </p:txBody>
      </p:sp>
      <p:sp>
        <p:nvSpPr>
          <p:cNvPr id="24579"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hold back supplication!</a:t>
            </a:r>
            <a:endParaRPr lang="en-US" altLang="en-US" sz="2800" b="1" smtClean="0"/>
          </a:p>
        </p:txBody>
      </p:sp>
      <p:sp>
        <p:nvSpPr>
          <p:cNvPr id="24580"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معبود! میرے وہ گناہ معاف فرما جو دعا کو روک لیتے ہیں</a:t>
            </a:r>
            <a:endParaRPr lang="en-US" altLang="en-US" sz="4000" b="1">
              <a:solidFill>
                <a:srgbClr val="000066"/>
              </a:solidFill>
              <a:latin typeface="Alvi Nastaleeq" pitchFamily="2" charset="0"/>
              <a:cs typeface="Alvi Nastaleeq" pitchFamily="2" charset="0"/>
            </a:endParaRPr>
          </a:p>
        </p:txBody>
      </p:sp>
      <p:sp>
        <p:nvSpPr>
          <p:cNvPr id="24581"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वोह सब गुनाह बख्श दे जो दुआएं कबूल नहीं होने देते!</a:t>
            </a:r>
            <a:endParaRPr lang="en-US" altLang="en-US" sz="2000" b="1">
              <a:solidFill>
                <a:srgbClr val="000066"/>
              </a:solidFill>
              <a:cs typeface="Mangal" panose="02040503050203030202" pitchFamily="18" charset="0"/>
            </a:endParaRPr>
          </a:p>
        </p:txBody>
      </p:sp>
      <p:sp>
        <p:nvSpPr>
          <p:cNvPr id="245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tah-bisud-du’a</a:t>
            </a:r>
          </a:p>
        </p:txBody>
      </p:sp>
      <p:sp>
        <p:nvSpPr>
          <p:cNvPr id="245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5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6196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a:t>
            </a:r>
            <a:r>
              <a:rPr lang="en-US" sz="3200" dirty="0">
                <a:solidFill>
                  <a:srgbClr val="000066"/>
                </a:solidFill>
                <a:latin typeface="LMG-Arun" pitchFamily="2" charset="0"/>
              </a:rPr>
              <a:t> ¦ DFZF V[ U]GFCMG[ DFO SZL N[ </a:t>
            </a:r>
          </a:p>
          <a:p>
            <a:pPr algn="ctr" eaLnBrk="1" hangingPunct="1">
              <a:spcBef>
                <a:spcPct val="20000"/>
              </a:spcBef>
            </a:pPr>
            <a:r>
              <a:rPr lang="en-US" sz="3200" dirty="0">
                <a:solidFill>
                  <a:srgbClr val="000066"/>
                </a:solidFill>
                <a:latin typeface="LMG-Arun" pitchFamily="2" charset="0"/>
              </a:rPr>
              <a:t>H[ NMVFVM </a:t>
            </a:r>
            <a:r>
              <a:rPr lang="en-US" sz="3200" dirty="0" err="1">
                <a:solidFill>
                  <a:srgbClr val="000066"/>
                </a:solidFill>
                <a:latin typeface="LMG-Arun" pitchFamily="2" charset="0"/>
              </a:rPr>
              <a:t>sSA</a:t>
            </a:r>
            <a:r>
              <a:rPr lang="en-US" sz="3200" dirty="0">
                <a:solidFill>
                  <a:srgbClr val="000066"/>
                </a:solidFill>
                <a:latin typeface="LMG-Arun" pitchFamily="2" charset="0"/>
              </a:rPr>
              <a:t>}, </a:t>
            </a:r>
            <a:r>
              <a:rPr lang="en-US" sz="3200" dirty="0" err="1">
                <a:solidFill>
                  <a:srgbClr val="000066"/>
                </a:solidFill>
                <a:latin typeface="LMG-Arun" pitchFamily="2" charset="0"/>
              </a:rPr>
              <a:t>YTLf</a:t>
            </a:r>
            <a:r>
              <a:rPr lang="en-US" sz="3200" dirty="0">
                <a:solidFill>
                  <a:srgbClr val="000066"/>
                </a:solidFill>
                <a:latin typeface="LMG-Arun" pitchFamily="2" charset="0"/>
              </a:rPr>
              <a:t> V8SFJ[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وَأَمَرْتَهُم بِدُعَائِكَ</a:t>
            </a:r>
            <a:endParaRPr lang="en-US" altLang="en-US" sz="6000" smtClean="0">
              <a:latin typeface="Attari_Quran" pitchFamily="2" charset="0"/>
              <a:cs typeface="Attari_Quran" pitchFamily="2" charset="0"/>
            </a:endParaRPr>
          </a:p>
        </p:txBody>
      </p:sp>
      <p:sp>
        <p:nvSpPr>
          <p:cNvPr id="236547" name="Rectangle 3"/>
          <p:cNvSpPr>
            <a:spLocks noGrp="1" noChangeArrowheads="1"/>
          </p:cNvSpPr>
          <p:nvPr>
            <p:ph type="subTitle" idx="1"/>
          </p:nvPr>
        </p:nvSpPr>
        <p:spPr>
          <a:xfrm>
            <a:off x="208695" y="1898101"/>
            <a:ext cx="8964613" cy="1061000"/>
          </a:xfrm>
        </p:spPr>
        <p:txBody>
          <a:bodyPr/>
          <a:lstStyle/>
          <a:p>
            <a:pPr marL="342900" indent="-342900" eaLnBrk="1" hangingPunct="1"/>
            <a:r>
              <a:rPr lang="en-US" altLang="en-US" sz="2800" b="1" smtClean="0">
                <a:ea typeface="MS Mincho" panose="02020609040205080304" pitchFamily="49" charset="-128"/>
              </a:rPr>
              <a:t>And commanded them to supplicate You</a:t>
            </a:r>
            <a:endParaRPr lang="en-US" altLang="en-US" sz="2800" b="1" smtClean="0"/>
          </a:p>
        </p:txBody>
      </p:sp>
      <p:sp>
        <p:nvSpPr>
          <p:cNvPr id="236548" name="Rectangle 4"/>
          <p:cNvSpPr>
            <a:spLocks noChangeArrowheads="1"/>
          </p:cNvSpPr>
          <p:nvPr/>
        </p:nvSpPr>
        <p:spPr bwMode="auto">
          <a:xfrm>
            <a:off x="228600" y="2573338"/>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انہیں دعا مانگنے کا حکم دیا </a:t>
            </a:r>
            <a:endParaRPr lang="en-US" altLang="en-US" sz="4000" b="1" dirty="0">
              <a:solidFill>
                <a:srgbClr val="000066"/>
              </a:solidFill>
              <a:latin typeface="Alvi Nastaleeq" pitchFamily="2" charset="0"/>
              <a:cs typeface="Alvi Nastaleeq" pitchFamily="2" charset="0"/>
            </a:endParaRPr>
          </a:p>
        </p:txBody>
      </p:sp>
      <p:sp>
        <p:nvSpPr>
          <p:cNvPr id="236549" name="Rectangle 11"/>
          <p:cNvSpPr>
            <a:spLocks noChangeArrowheads="1"/>
          </p:cNvSpPr>
          <p:nvPr/>
        </p:nvSpPr>
        <p:spPr bwMode="auto">
          <a:xfrm>
            <a:off x="228600" y="3606313"/>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इन्हें दुआ मांगने का हुक्म दिया है</a:t>
            </a:r>
          </a:p>
        </p:txBody>
      </p:sp>
      <p:sp>
        <p:nvSpPr>
          <p:cNvPr id="2365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amar-tahum bidu`aa-ika</a:t>
            </a:r>
          </a:p>
        </p:txBody>
      </p:sp>
      <p:sp>
        <p:nvSpPr>
          <p:cNvPr id="2365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65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7950" y="50133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 T[VMG[ TFZL 5F;[ NMVF SZJFGM C]SD VF%IM K[</a:t>
            </a:r>
            <a:endParaRPr lang="en-US" sz="3200" b="1" dirty="0">
              <a:solidFill>
                <a:srgbClr val="000066"/>
              </a:solidFill>
              <a:latin typeface="LMG-Arun" pitchFamily="2" charset="0"/>
              <a:ea typeface="MS Mincho" pitchFamily="49" charset="-128"/>
            </a:endParaRPr>
          </a:p>
        </p:txBody>
      </p:sp>
    </p:spTree>
    <p:extLst>
      <p:ext uri="{BB962C8B-B14F-4D97-AF65-F5344CB8AC3E}">
        <p14:creationId xmlns:p14="http://schemas.microsoft.com/office/powerpoint/2010/main" val="30832923"/>
      </p:ext>
    </p:extLst>
  </p:cSld>
  <p:clrMapOvr>
    <a:masterClrMapping/>
  </p:clrMapOvr>
  <p:transition>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وَضَمِنتَ لَهُمُ الإِجَابَةَ</a:t>
            </a:r>
            <a:endParaRPr lang="en-US" altLang="en-US" sz="6000" smtClean="0">
              <a:latin typeface="Attari_Quran" pitchFamily="2" charset="0"/>
              <a:cs typeface="Attari_Quran" pitchFamily="2" charset="0"/>
            </a:endParaRPr>
          </a:p>
        </p:txBody>
      </p:sp>
      <p:sp>
        <p:nvSpPr>
          <p:cNvPr id="2375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And assured them that they would be answered.</a:t>
            </a:r>
            <a:endParaRPr lang="en-US" altLang="en-US" sz="2800" b="1" dirty="0" smtClean="0"/>
          </a:p>
        </p:txBody>
      </p:sp>
      <p:sp>
        <p:nvSpPr>
          <p:cNvPr id="237572" name="Rectangle 4"/>
          <p:cNvSpPr>
            <a:spLocks noChangeArrowheads="1"/>
          </p:cNvSpPr>
          <p:nvPr/>
        </p:nvSpPr>
        <p:spPr bwMode="auto">
          <a:xfrm>
            <a:off x="228600" y="266065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قبولیت کی ضمانت دی </a:t>
            </a:r>
            <a:endParaRPr lang="en-US" altLang="en-US" sz="4000" b="1" dirty="0">
              <a:solidFill>
                <a:srgbClr val="000066"/>
              </a:solidFill>
              <a:latin typeface="Alvi Nastaleeq" pitchFamily="2" charset="0"/>
              <a:cs typeface="Alvi Nastaleeq" pitchFamily="2" charset="0"/>
            </a:endParaRPr>
          </a:p>
        </p:txBody>
      </p:sp>
      <p:sp>
        <p:nvSpPr>
          <p:cNvPr id="237573" name="Rectangle 11"/>
          <p:cNvSpPr>
            <a:spLocks noChangeArrowheads="1"/>
          </p:cNvSpPr>
          <p:nvPr/>
        </p:nvSpPr>
        <p:spPr bwMode="auto">
          <a:xfrm>
            <a:off x="76200" y="354885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इनकी दुआएं कबूल करने की ज़िम्मेदारी ली है,</a:t>
            </a:r>
            <a:endParaRPr lang="en-US" altLang="en-US" sz="2000" b="1" dirty="0">
              <a:solidFill>
                <a:srgbClr val="000066"/>
              </a:solidFill>
              <a:cs typeface="Mangal" panose="02040503050203030202" pitchFamily="18" charset="0"/>
            </a:endParaRPr>
          </a:p>
        </p:txBody>
      </p:sp>
      <p:sp>
        <p:nvSpPr>
          <p:cNvPr id="2375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daminta lahumul-ijabah</a:t>
            </a:r>
          </a:p>
        </p:txBody>
      </p:sp>
      <p:sp>
        <p:nvSpPr>
          <p:cNvPr id="2375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75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5054203"/>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T[ T[VM DF8[ </a:t>
            </a:r>
            <a:r>
              <a:rPr lang="en-US" altLang="en-US" sz="3200" dirty="0" err="1">
                <a:solidFill>
                  <a:srgbClr val="000066"/>
                </a:solidFill>
                <a:latin typeface="LMG-Arun" pitchFamily="2" charset="0"/>
              </a:rPr>
              <a:t>sNMVFGLf</a:t>
            </a:r>
            <a:r>
              <a:rPr lang="en-US" altLang="en-US" sz="3200" dirty="0">
                <a:solidFill>
                  <a:srgbClr val="000066"/>
                </a:solidFill>
                <a:latin typeface="LMG-Arun" pitchFamily="2" charset="0"/>
              </a:rPr>
              <a:t> SA},LITGL </a:t>
            </a:r>
            <a:r>
              <a:rPr lang="en-US" altLang="en-US" sz="3200" dirty="0" err="1">
                <a:solidFill>
                  <a:srgbClr val="000066"/>
                </a:solidFill>
                <a:latin typeface="LMG-Arun" pitchFamily="2" charset="0"/>
              </a:rPr>
              <a:t>hFDLG</a:t>
            </a:r>
            <a:r>
              <a:rPr lang="en-US" altLang="en-US" sz="3200" dirty="0">
                <a:solidFill>
                  <a:srgbClr val="000066"/>
                </a:solidFill>
                <a:latin typeface="LMG-Arun" pitchFamily="2" charset="0"/>
              </a:rPr>
              <a:t> VF5L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6097600"/>
      </p:ext>
    </p:extLst>
  </p:cSld>
  <p:clrMapOvr>
    <a:masterClrMapping/>
  </p:clrMapOvr>
  <p:transition>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فَإِلَيْكَ يَا رَبِّ نَصَبْتُ وَجْهِي</a:t>
            </a:r>
            <a:endParaRPr lang="en-US" altLang="en-US" sz="6000" smtClean="0">
              <a:latin typeface="Attari_Quran" pitchFamily="2" charset="0"/>
              <a:cs typeface="Attari_Quran" pitchFamily="2" charset="0"/>
            </a:endParaRPr>
          </a:p>
        </p:txBody>
      </p:sp>
      <p:sp>
        <p:nvSpPr>
          <p:cNvPr id="238595" name="Rectangle 3"/>
          <p:cNvSpPr>
            <a:spLocks noGrp="1" noChangeArrowheads="1"/>
          </p:cNvSpPr>
          <p:nvPr>
            <p:ph type="subTitle" idx="1"/>
          </p:nvPr>
        </p:nvSpPr>
        <p:spPr>
          <a:xfrm>
            <a:off x="152400" y="1839913"/>
            <a:ext cx="8964613" cy="1752600"/>
          </a:xfrm>
        </p:spPr>
        <p:txBody>
          <a:bodyPr/>
          <a:lstStyle/>
          <a:p>
            <a:pPr marL="342900" indent="-342900" eaLnBrk="1" hangingPunct="1"/>
            <a:r>
              <a:rPr lang="en-US" altLang="en-US" sz="2800" b="1" smtClean="0">
                <a:ea typeface="MS Mincho" panose="02020609040205080304" pitchFamily="49" charset="-128"/>
              </a:rPr>
              <a:t>So toward You, my Lord, I have turned my face</a:t>
            </a:r>
            <a:endParaRPr lang="en-US" altLang="en-US" sz="2800" b="1" smtClean="0"/>
          </a:p>
        </p:txBody>
      </p:sp>
      <p:sp>
        <p:nvSpPr>
          <p:cNvPr id="238596" name="Rectangle 4"/>
          <p:cNvSpPr>
            <a:spLocks noChangeArrowheads="1"/>
          </p:cNvSpPr>
          <p:nvPr/>
        </p:nvSpPr>
        <p:spPr bwMode="auto">
          <a:xfrm>
            <a:off x="29308" y="2314972"/>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پس اے پروردگار میں</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اپنا رخ تیری طرف کر رہا ہوں</a:t>
            </a:r>
            <a:endParaRPr lang="en-US" altLang="en-US" sz="4000" b="1" dirty="0">
              <a:solidFill>
                <a:srgbClr val="000066"/>
              </a:solidFill>
              <a:latin typeface="Alvi Nastaleeq" pitchFamily="2" charset="0"/>
              <a:cs typeface="Alvi Nastaleeq" pitchFamily="2" charset="0"/>
            </a:endParaRPr>
          </a:p>
        </p:txBody>
      </p:sp>
      <p:sp>
        <p:nvSpPr>
          <p:cNvPr id="238597" name="Rectangle 11"/>
          <p:cNvSpPr>
            <a:spLocks noChangeArrowheads="1"/>
          </p:cNvSpPr>
          <p:nvPr/>
        </p:nvSpPr>
        <p:spPr bwMode="auto">
          <a:xfrm>
            <a:off x="152400" y="336696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इसलिए ऐ परवरदिगार, मै ने तेरी ही तरफ रुख किया है </a:t>
            </a:r>
            <a:endParaRPr lang="en-US" altLang="en-US" sz="2000" b="1" dirty="0">
              <a:solidFill>
                <a:srgbClr val="000066"/>
              </a:solidFill>
              <a:cs typeface="Mangal" panose="02040503050203030202" pitchFamily="18" charset="0"/>
            </a:endParaRPr>
          </a:p>
        </p:txBody>
      </p:sp>
      <p:sp>
        <p:nvSpPr>
          <p:cNvPr id="2385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fa-ilayka ya rab-bi nasab-tu waj-hi</a:t>
            </a:r>
          </a:p>
        </p:txBody>
      </p:sp>
      <p:sp>
        <p:nvSpPr>
          <p:cNvPr id="2385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86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4956481"/>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A; VI 5ZJZNLUFZ </a:t>
            </a:r>
            <a:r>
              <a:rPr lang="en-US" altLang="en-US" sz="3200" dirty="0">
                <a:solidFill>
                  <a:srgbClr val="000066"/>
                </a:solidFill>
                <a:latin typeface="Lucida Bright" panose="02040602050505020304" pitchFamily="18" charset="0"/>
              </a:rPr>
              <a:t>!</a:t>
            </a:r>
            <a:r>
              <a:rPr lang="en-US" altLang="en-US" sz="3200" dirty="0">
                <a:solidFill>
                  <a:srgbClr val="000066"/>
                </a:solidFill>
                <a:latin typeface="LMG-Arun" pitchFamily="2" charset="0"/>
              </a:rPr>
              <a:t>¦ D[ DFZM RC[ZM TFZL H TZO </a:t>
            </a:r>
            <a:r>
              <a:rPr lang="en-US" altLang="en-US" sz="3200" dirty="0" err="1">
                <a:solidFill>
                  <a:srgbClr val="000066"/>
                </a:solidFill>
                <a:latin typeface="LMG-Arun" pitchFamily="2" charset="0"/>
              </a:rPr>
              <a:t>ZFbIM</a:t>
            </a:r>
            <a:r>
              <a:rPr lang="en-US" altLang="en-US" sz="3200" dirty="0">
                <a:solidFill>
                  <a:srgbClr val="000066"/>
                </a:solidFill>
                <a:latin typeface="LMG-Arun" pitchFamily="2" charset="0"/>
              </a:rPr>
              <a:t> K[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94503561"/>
      </p:ext>
    </p:extLst>
  </p:cSld>
  <p:clrMapOvr>
    <a:masterClrMapping/>
  </p:clrMapOvr>
  <p:transition>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وَإلَيْكَ يَا رَبِّ مَدَدتُّ يَدِي</a:t>
            </a:r>
            <a:endParaRPr lang="en-US" altLang="en-US" sz="6000" smtClean="0">
              <a:latin typeface="Attari_Quran" pitchFamily="2" charset="0"/>
              <a:cs typeface="Attari_Quran" pitchFamily="2" charset="0"/>
            </a:endParaRPr>
          </a:p>
        </p:txBody>
      </p:sp>
      <p:sp>
        <p:nvSpPr>
          <p:cNvPr id="239619" name="Rectangle 3"/>
          <p:cNvSpPr>
            <a:spLocks noGrp="1" noChangeArrowheads="1"/>
          </p:cNvSpPr>
          <p:nvPr>
            <p:ph type="subTitle" idx="1"/>
          </p:nvPr>
        </p:nvSpPr>
        <p:spPr>
          <a:xfrm>
            <a:off x="173525" y="1812499"/>
            <a:ext cx="8964613" cy="1402188"/>
          </a:xfrm>
        </p:spPr>
        <p:txBody>
          <a:bodyPr/>
          <a:lstStyle/>
          <a:p>
            <a:pPr marL="342900" indent="-342900" eaLnBrk="1" hangingPunct="1"/>
            <a:r>
              <a:rPr lang="en-US" altLang="en-US" sz="2800" b="1" dirty="0" smtClean="0">
                <a:ea typeface="MS Mincho" panose="02020609040205080304" pitchFamily="49" charset="-128"/>
              </a:rPr>
              <a:t>And toward You, my Lord, I have extended my hand.</a:t>
            </a:r>
            <a:endParaRPr lang="en-US" altLang="en-US" sz="2800" b="1" dirty="0" smtClean="0"/>
          </a:p>
        </p:txBody>
      </p:sp>
      <p:sp>
        <p:nvSpPr>
          <p:cNvPr id="239620" name="Rectangle 4"/>
          <p:cNvSpPr>
            <a:spLocks noChangeArrowheads="1"/>
          </p:cNvSpPr>
          <p:nvPr/>
        </p:nvSpPr>
        <p:spPr bwMode="auto">
          <a:xfrm>
            <a:off x="228600" y="2614672"/>
            <a:ext cx="8686800" cy="1470025"/>
          </a:xfrm>
          <a:prstGeom prst="rect">
            <a:avLst/>
          </a:prstGeom>
          <a:noFill/>
          <a:ln>
            <a:noFill/>
          </a:ln>
          <a:effectLst/>
          <a:extLst/>
        </p:spPr>
        <p:txBody>
          <a:bodyPr anchor="ctr"/>
          <a:lstStyle/>
          <a:p>
            <a:pPr algn="ctr" rtl="1">
              <a:defRPr/>
            </a:pPr>
            <a:r>
              <a:rPr lang="ar-SA" sz="4000" b="1" dirty="0">
                <a:solidFill>
                  <a:srgbClr val="000066"/>
                </a:solidFill>
                <a:latin typeface="+mj-lt"/>
                <a:cs typeface="Alvi Nastaleeq" pitchFamily="2" charset="-78"/>
              </a:rPr>
              <a:t>اور تیرے آگے ہاتھ پھیلا رہا ہوں</a:t>
            </a:r>
            <a:endParaRPr lang="en-US" sz="4000" b="1" dirty="0">
              <a:solidFill>
                <a:srgbClr val="000066"/>
              </a:solidFill>
              <a:latin typeface="+mj-lt"/>
              <a:cs typeface="Alvi Nastaleeq" pitchFamily="2" charset="-78"/>
            </a:endParaRPr>
          </a:p>
        </p:txBody>
      </p:sp>
      <p:sp>
        <p:nvSpPr>
          <p:cNvPr id="239621" name="Rectangle 11"/>
          <p:cNvSpPr>
            <a:spLocks noChangeArrowheads="1"/>
          </p:cNvSpPr>
          <p:nvPr/>
        </p:nvSpPr>
        <p:spPr bwMode="auto">
          <a:xfrm>
            <a:off x="228600" y="376353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ही सामने अपना हाथ फैलाया है!</a:t>
            </a:r>
            <a:endParaRPr lang="en-US" altLang="en-US" sz="2000" b="1">
              <a:solidFill>
                <a:srgbClr val="000066"/>
              </a:solidFill>
              <a:cs typeface="Mangal" panose="02040503050203030202" pitchFamily="18" charset="0"/>
            </a:endParaRPr>
          </a:p>
        </p:txBody>
      </p:sp>
      <p:sp>
        <p:nvSpPr>
          <p:cNvPr id="2396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s-ES" altLang="en-US" b="1" i="1">
                <a:solidFill>
                  <a:srgbClr val="000066"/>
                </a:solidFill>
              </a:rPr>
              <a:t>wa ilayka ya rab-bi madad-tu yadi</a:t>
            </a:r>
            <a:endParaRPr lang="en-US" altLang="en-US" b="1" i="1">
              <a:solidFill>
                <a:srgbClr val="000066"/>
              </a:solidFill>
            </a:endParaRPr>
          </a:p>
        </p:txBody>
      </p:sp>
      <p:sp>
        <p:nvSpPr>
          <p:cNvPr id="2396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396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292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VI DFZF 5F,GCFZ </a:t>
            </a:r>
            <a:r>
              <a:rPr lang="en-US" altLang="en-US" sz="3200" dirty="0">
                <a:solidFill>
                  <a:srgbClr val="000066"/>
                </a:solidFill>
                <a:latin typeface="Lucida Bright" panose="02040602050505020304" pitchFamily="18" charset="0"/>
              </a:rPr>
              <a:t>! </a:t>
            </a:r>
            <a:r>
              <a:rPr lang="en-US" altLang="en-US" sz="3200" dirty="0">
                <a:solidFill>
                  <a:srgbClr val="000066"/>
                </a:solidFill>
                <a:latin typeface="LMG-Arun" pitchFamily="2" charset="0"/>
              </a:rPr>
              <a:t>¦ D[\[\ DFZF CFY TFZL TZO O[,FJL NLWF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405184067"/>
      </p:ext>
    </p:extLst>
  </p:cSld>
  <p:clrMapOvr>
    <a:masterClrMapping/>
  </p:clrMapOvr>
  <p:transition>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فَبِعِزَّتِكَ اسْتَجِبْ لِي دُعَائِي</a:t>
            </a:r>
            <a:endParaRPr lang="en-US" altLang="en-US" sz="6000" smtClean="0">
              <a:latin typeface="Attari_Quran" pitchFamily="2" charset="0"/>
              <a:cs typeface="Attari_Quran" pitchFamily="2" charset="0"/>
            </a:endParaRPr>
          </a:p>
        </p:txBody>
      </p:sp>
      <p:sp>
        <p:nvSpPr>
          <p:cNvPr id="240643" name="Rectangle 3"/>
          <p:cNvSpPr>
            <a:spLocks noGrp="1" noChangeArrowheads="1"/>
          </p:cNvSpPr>
          <p:nvPr>
            <p:ph type="subTitle" idx="1"/>
          </p:nvPr>
        </p:nvSpPr>
        <p:spPr>
          <a:xfrm>
            <a:off x="103187" y="1915991"/>
            <a:ext cx="8964613" cy="1298696"/>
          </a:xfrm>
        </p:spPr>
        <p:txBody>
          <a:bodyPr/>
          <a:lstStyle/>
          <a:p>
            <a:pPr marL="342900" indent="-342900" eaLnBrk="1" hangingPunct="1"/>
            <a:r>
              <a:rPr lang="en-US" altLang="en-US" sz="2800" b="1" smtClean="0">
                <a:ea typeface="MS Mincho" panose="02020609040205080304" pitchFamily="49" charset="-128"/>
              </a:rPr>
              <a:t>So by Your might, comply with my supplication</a:t>
            </a:r>
            <a:endParaRPr lang="en-US" altLang="en-US" sz="2800" b="1" smtClean="0"/>
          </a:p>
        </p:txBody>
      </p:sp>
      <p:sp>
        <p:nvSpPr>
          <p:cNvPr id="240644" name="Rectangle 4"/>
          <p:cNvSpPr>
            <a:spLocks noChangeArrowheads="1"/>
          </p:cNvSpPr>
          <p:nvPr/>
        </p:nvSpPr>
        <p:spPr bwMode="auto">
          <a:xfrm>
            <a:off x="304800" y="248242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تو اپنی عزت کے طفیل میری د عا قبول فرما</a:t>
            </a:r>
            <a:endParaRPr lang="en-US" altLang="en-US" sz="4000" b="1" dirty="0">
              <a:solidFill>
                <a:srgbClr val="000066"/>
              </a:solidFill>
              <a:latin typeface="Alvi Nastaleeq" pitchFamily="2" charset="0"/>
              <a:cs typeface="Alvi Nastaleeq" pitchFamily="2" charset="0"/>
            </a:endParaRPr>
          </a:p>
        </p:txBody>
      </p:sp>
      <p:sp>
        <p:nvSpPr>
          <p:cNvPr id="240645" name="Rectangle 11"/>
          <p:cNvSpPr>
            <a:spLocks noChangeArrowheads="1"/>
          </p:cNvSpPr>
          <p:nvPr/>
        </p:nvSpPr>
        <p:spPr bwMode="auto">
          <a:xfrm>
            <a:off x="228600" y="349506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अपनी इज्ज़त के सदके में मेरी दुआ कबूल फरमा </a:t>
            </a:r>
            <a:endParaRPr lang="en-US" altLang="en-US" sz="2000" b="1">
              <a:solidFill>
                <a:srgbClr val="000066"/>
              </a:solidFill>
              <a:cs typeface="Mangal" panose="02040503050203030202" pitchFamily="18" charset="0"/>
            </a:endParaRPr>
          </a:p>
        </p:txBody>
      </p:sp>
      <p:sp>
        <p:nvSpPr>
          <p:cNvPr id="2406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fa-bi-i'z-zatikas-tajib li du`aa-i</a:t>
            </a:r>
          </a:p>
        </p:txBody>
      </p:sp>
      <p:sp>
        <p:nvSpPr>
          <p:cNvPr id="2406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06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39029"/>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A; TFZL .</a:t>
            </a:r>
            <a:r>
              <a:rPr lang="en-US" altLang="en-US" sz="3200" dirty="0" err="1">
                <a:solidFill>
                  <a:srgbClr val="000066"/>
                </a:solidFill>
                <a:latin typeface="LMG-Arun" pitchFamily="2" charset="0"/>
              </a:rPr>
              <a:t>hhTGF</a:t>
            </a:r>
            <a:r>
              <a:rPr lang="en-US" altLang="en-US" sz="3200" dirty="0">
                <a:solidFill>
                  <a:srgbClr val="000066"/>
                </a:solidFill>
                <a:latin typeface="LMG-Arun" pitchFamily="2" charset="0"/>
              </a:rPr>
              <a:t> JF:TFYL DFZL NMVFG[ SA}, SZL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437496490"/>
      </p:ext>
    </p:extLst>
  </p:cSld>
  <p:clrMapOvr>
    <a:masterClrMapping/>
  </p:clrMapOvr>
  <p:transition>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وَبَلِّغْنِي مُنَاي</a:t>
            </a:r>
            <a:endParaRPr lang="en-US" altLang="en-US" sz="6000" smtClean="0">
              <a:latin typeface="Attari_Quran" pitchFamily="2" charset="0"/>
              <a:cs typeface="Attari_Quran" pitchFamily="2" charset="0"/>
            </a:endParaRPr>
          </a:p>
        </p:txBody>
      </p:sp>
      <p:sp>
        <p:nvSpPr>
          <p:cNvPr id="241667" name="Rectangle 3"/>
          <p:cNvSpPr>
            <a:spLocks noGrp="1" noChangeArrowheads="1"/>
          </p:cNvSpPr>
          <p:nvPr>
            <p:ph type="subTitle" idx="1"/>
          </p:nvPr>
        </p:nvSpPr>
        <p:spPr>
          <a:xfrm>
            <a:off x="31078" y="1824039"/>
            <a:ext cx="8964613" cy="1169986"/>
          </a:xfrm>
        </p:spPr>
        <p:txBody>
          <a:bodyPr/>
          <a:lstStyle/>
          <a:p>
            <a:pPr marL="342900" indent="-342900" eaLnBrk="1" hangingPunct="1"/>
            <a:r>
              <a:rPr lang="en-US" altLang="en-US" sz="2800" b="1" smtClean="0">
                <a:ea typeface="MS Mincho" panose="02020609040205080304" pitchFamily="49" charset="-128"/>
              </a:rPr>
              <a:t>And make me attain my desires!</a:t>
            </a:r>
            <a:endParaRPr lang="en-US" altLang="en-US" sz="2800" b="1" smtClean="0"/>
          </a:p>
        </p:txBody>
      </p:sp>
      <p:sp>
        <p:nvSpPr>
          <p:cNvPr id="241668" name="Rectangle 4"/>
          <p:cNvSpPr>
            <a:spLocks noChangeArrowheads="1"/>
          </p:cNvSpPr>
          <p:nvPr/>
        </p:nvSpPr>
        <p:spPr bwMode="auto">
          <a:xfrm>
            <a:off x="228600" y="248285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میری تمنائیں برلا</a:t>
            </a:r>
            <a:endParaRPr lang="en-US" altLang="en-US" sz="4000" b="1" dirty="0">
              <a:solidFill>
                <a:srgbClr val="000066"/>
              </a:solidFill>
              <a:latin typeface="Alvi Nastaleeq" pitchFamily="2" charset="0"/>
              <a:cs typeface="Alvi Nastaleeq" pitchFamily="2" charset="0"/>
            </a:endParaRPr>
          </a:p>
        </p:txBody>
      </p:sp>
      <p:sp>
        <p:nvSpPr>
          <p:cNvPr id="241669" name="Rectangle 11"/>
          <p:cNvSpPr>
            <a:spLocks noChangeArrowheads="1"/>
          </p:cNvSpPr>
          <p:nvPr/>
        </p:nvSpPr>
        <p:spPr bwMode="auto">
          <a:xfrm>
            <a:off x="228600" y="343852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मुझे मेरी मुराद को पहुंचा!</a:t>
            </a:r>
            <a:endParaRPr lang="en-US" altLang="en-US" sz="2000" b="1">
              <a:solidFill>
                <a:srgbClr val="000066"/>
              </a:solidFill>
              <a:cs typeface="Mangal" panose="02040503050203030202" pitchFamily="18" charset="0"/>
            </a:endParaRPr>
          </a:p>
        </p:txBody>
      </p:sp>
      <p:sp>
        <p:nvSpPr>
          <p:cNvPr id="2416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bal-ligh-ni munay</a:t>
            </a:r>
          </a:p>
        </p:txBody>
      </p:sp>
      <p:sp>
        <p:nvSpPr>
          <p:cNvPr id="2416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16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6987" y="50365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DG[ DFZF </a:t>
            </a:r>
            <a:r>
              <a:rPr lang="en-US" altLang="en-US" sz="3200" dirty="0" err="1">
                <a:solidFill>
                  <a:srgbClr val="000066"/>
                </a:solidFill>
                <a:latin typeface="LMG-Arun" pitchFamily="2" charset="0"/>
              </a:rPr>
              <a:t>lN,GL</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VFZh</a:t>
            </a:r>
            <a:r>
              <a:rPr lang="en-US" altLang="en-US" sz="3200" dirty="0">
                <a:solidFill>
                  <a:srgbClr val="000066"/>
                </a:solidFill>
                <a:latin typeface="LMG-Arun" pitchFamily="2" charset="0"/>
              </a:rPr>
              <a:t>] ;]WL 5CM\RF0L N[</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289243356"/>
      </p:ext>
    </p:extLst>
  </p:cSld>
  <p:clrMapOvr>
    <a:masterClrMapping/>
  </p:clrMapOvr>
  <p:transition>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وَلا تَقْطَعْ مِن فَضْلِكَ رَجَائِي</a:t>
            </a:r>
            <a:endParaRPr lang="en-US" altLang="en-US" sz="6000" smtClean="0">
              <a:latin typeface="Attari_Quran" pitchFamily="2" charset="0"/>
              <a:cs typeface="Attari_Quran" pitchFamily="2" charset="0"/>
            </a:endParaRPr>
          </a:p>
        </p:txBody>
      </p:sp>
      <p:sp>
        <p:nvSpPr>
          <p:cNvPr id="242691" name="Rectangle 3"/>
          <p:cNvSpPr>
            <a:spLocks noGrp="1" noChangeArrowheads="1"/>
          </p:cNvSpPr>
          <p:nvPr>
            <p:ph type="subTitle" idx="1"/>
          </p:nvPr>
        </p:nvSpPr>
        <p:spPr>
          <a:xfrm>
            <a:off x="127793" y="1809354"/>
            <a:ext cx="8964613" cy="1088627"/>
          </a:xfrm>
        </p:spPr>
        <p:txBody>
          <a:bodyPr/>
          <a:lstStyle/>
          <a:p>
            <a:pPr marL="342900" indent="-342900" eaLnBrk="1" hangingPunct="1"/>
            <a:r>
              <a:rPr lang="en-US" altLang="en-US" sz="2800" b="1" smtClean="0">
                <a:ea typeface="MS Mincho" panose="02020609040205080304" pitchFamily="49" charset="-128"/>
              </a:rPr>
              <a:t>Do not severe my hoping for Your Favours</a:t>
            </a:r>
            <a:endParaRPr lang="en-US" altLang="en-US" sz="2800" b="1" smtClean="0"/>
          </a:p>
        </p:txBody>
      </p:sp>
      <p:sp>
        <p:nvSpPr>
          <p:cNvPr id="242692" name="Rectangle 4"/>
          <p:cNvSpPr>
            <a:spLocks noChangeArrowheads="1"/>
          </p:cNvSpPr>
          <p:nvPr/>
        </p:nvSpPr>
        <p:spPr bwMode="auto">
          <a:xfrm>
            <a:off x="228600" y="239593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اپنے فضل سے لگی میری امید نہ توڑ</a:t>
            </a:r>
            <a:endParaRPr lang="en-US" altLang="en-US" sz="4000" b="1" dirty="0">
              <a:solidFill>
                <a:srgbClr val="000066"/>
              </a:solidFill>
              <a:latin typeface="Alvi Nastaleeq" pitchFamily="2" charset="0"/>
              <a:cs typeface="Alvi Nastaleeq" pitchFamily="2" charset="0"/>
            </a:endParaRPr>
          </a:p>
        </p:txBody>
      </p:sp>
      <p:sp>
        <p:nvSpPr>
          <p:cNvPr id="242693" name="Rectangle 11"/>
          <p:cNvSpPr>
            <a:spLocks noChangeArrowheads="1"/>
          </p:cNvSpPr>
          <p:nvPr/>
        </p:nvSpPr>
        <p:spPr bwMode="auto">
          <a:xfrm>
            <a:off x="276652" y="354076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अपने फजल ओ करम से मायूस ना कर, </a:t>
            </a:r>
            <a:endParaRPr lang="en-US" altLang="en-US" sz="2000" b="1">
              <a:solidFill>
                <a:srgbClr val="000066"/>
              </a:solidFill>
              <a:cs typeface="Mangal" panose="02040503050203030202" pitchFamily="18" charset="0"/>
            </a:endParaRPr>
          </a:p>
        </p:txBody>
      </p:sp>
      <p:sp>
        <p:nvSpPr>
          <p:cNvPr id="2426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a:solidFill>
                  <a:srgbClr val="000066"/>
                </a:solidFill>
              </a:rPr>
              <a:t>wa-la taq-ta' min fadlika raja-i</a:t>
            </a:r>
            <a:endParaRPr lang="en-US" altLang="en-US" b="1" i="1">
              <a:solidFill>
                <a:srgbClr val="000066"/>
              </a:solidFill>
            </a:endParaRPr>
          </a:p>
        </p:txBody>
      </p:sp>
      <p:sp>
        <p:nvSpPr>
          <p:cNvPr id="2426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26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50157"/>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TFZF </a:t>
            </a:r>
            <a:r>
              <a:rPr lang="en-US" altLang="en-US" sz="3200" dirty="0" err="1">
                <a:solidFill>
                  <a:srgbClr val="000066"/>
                </a:solidFill>
                <a:latin typeface="LMG-Arun" pitchFamily="2" charset="0"/>
              </a:rPr>
              <a:t>Oh,YL</a:t>
            </a:r>
            <a:r>
              <a:rPr lang="en-US" altLang="en-US" sz="3200" dirty="0">
                <a:solidFill>
                  <a:srgbClr val="000066"/>
                </a:solidFill>
                <a:latin typeface="LMG-Arun" pitchFamily="2" charset="0"/>
              </a:rPr>
              <a:t> DFZL </a:t>
            </a:r>
            <a:r>
              <a:rPr lang="en-US" altLang="en-US" sz="3200" dirty="0" err="1">
                <a:solidFill>
                  <a:srgbClr val="000066"/>
                </a:solidFill>
                <a:latin typeface="LMG-Arun" pitchFamily="2" charset="0"/>
              </a:rPr>
              <a:t>pdDLNG</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GFpdDLN</a:t>
            </a:r>
            <a:r>
              <a:rPr lang="en-US" altLang="en-US" sz="3200" dirty="0">
                <a:solidFill>
                  <a:srgbClr val="000066"/>
                </a:solidFill>
                <a:latin typeface="LMG-Arun" pitchFamily="2" charset="0"/>
              </a:rPr>
              <a:t> G SZ</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01548575"/>
      </p:ext>
    </p:extLst>
  </p:cSld>
  <p:clrMapOvr>
    <a:masterClrMapping/>
  </p:clrMapOvr>
  <p:transition>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وَاكْفِنِي شَرَّ الْجِنِّ وَالإِنْسِ مِنْ أَعْدَائِي</a:t>
            </a:r>
            <a:endParaRPr lang="en-US" altLang="en-US" sz="6000" smtClean="0">
              <a:latin typeface="Attari_Quran" pitchFamily="2" charset="0"/>
              <a:cs typeface="Attari_Quran" pitchFamily="2" charset="0"/>
            </a:endParaRPr>
          </a:p>
        </p:txBody>
      </p:sp>
      <p:sp>
        <p:nvSpPr>
          <p:cNvPr id="24371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spare me the evil of my enemies from among the jinn and men!</a:t>
            </a:r>
            <a:endParaRPr lang="en-US" altLang="en-US" sz="2800" b="1" smtClean="0"/>
          </a:p>
        </p:txBody>
      </p:sp>
      <p:sp>
        <p:nvSpPr>
          <p:cNvPr id="243716" name="Rectangle 4"/>
          <p:cNvSpPr>
            <a:spLocks noChangeArrowheads="1"/>
          </p:cNvSpPr>
          <p:nvPr/>
        </p:nvSpPr>
        <p:spPr bwMode="auto">
          <a:xfrm>
            <a:off x="152400" y="301466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میرے دشمن جو جنّوں اور انسانوں سے ہیں ان کے شر سے میری کفایت کر</a:t>
            </a:r>
            <a:endParaRPr lang="en-US" altLang="en-US" sz="4000" b="1" dirty="0">
              <a:solidFill>
                <a:srgbClr val="000066"/>
              </a:solidFill>
              <a:latin typeface="Alvi Nastaleeq" pitchFamily="2" charset="0"/>
              <a:cs typeface="Alvi Nastaleeq" pitchFamily="2" charset="0"/>
            </a:endParaRPr>
          </a:p>
        </p:txBody>
      </p:sp>
      <p:sp>
        <p:nvSpPr>
          <p:cNvPr id="243717" name="Rectangle 11"/>
          <p:cNvSpPr>
            <a:spLocks noChangeArrowheads="1"/>
          </p:cNvSpPr>
          <p:nvPr/>
        </p:nvSpPr>
        <p:spPr bwMode="auto">
          <a:xfrm>
            <a:off x="201613" y="4115045"/>
            <a:ext cx="8839200" cy="109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जिन्नों और इंसानों  में से जो भी मेरे दुश्मन हों मुझ को इन के शर से बचा! </a:t>
            </a:r>
            <a:endParaRPr lang="en-US" altLang="en-US" sz="2000" b="1" dirty="0">
              <a:solidFill>
                <a:srgbClr val="000066"/>
              </a:solidFill>
              <a:cs typeface="Mangal" panose="02040503050203030202" pitchFamily="18" charset="0"/>
            </a:endParaRPr>
          </a:p>
        </p:txBody>
      </p:sp>
      <p:sp>
        <p:nvSpPr>
          <p:cNvPr id="2437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wak-fini shar-ral-jin-ni wal-in-si min a`da-i</a:t>
            </a:r>
            <a:endParaRPr lang="en-US" altLang="en-US" b="1" i="1">
              <a:solidFill>
                <a:srgbClr val="000066"/>
              </a:solidFill>
            </a:endParaRPr>
          </a:p>
        </p:txBody>
      </p:sp>
      <p:sp>
        <p:nvSpPr>
          <p:cNvPr id="2437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37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26987" y="510540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dirty="0">
                <a:solidFill>
                  <a:srgbClr val="000066"/>
                </a:solidFill>
                <a:latin typeface="LMG-Arun" pitchFamily="2" charset="0"/>
              </a:rPr>
              <a:t>VG[ N]Z SZ DFZFYL </a:t>
            </a:r>
            <a:r>
              <a:rPr lang="en-US" altLang="en-US" sz="3200" dirty="0" err="1">
                <a:solidFill>
                  <a:srgbClr val="000066"/>
                </a:solidFill>
                <a:latin typeface="LMG-Arun" pitchFamily="2" charset="0"/>
              </a:rPr>
              <a:t>ÒHLgGFT</a:t>
            </a:r>
            <a:r>
              <a:rPr lang="en-US" altLang="en-US" sz="3200" dirty="0">
                <a:solidFill>
                  <a:srgbClr val="000066"/>
                </a:solidFill>
                <a:latin typeface="LMG-Arun" pitchFamily="2" charset="0"/>
              </a:rPr>
              <a:t> VG[ .</a:t>
            </a:r>
            <a:r>
              <a:rPr lang="en-US" altLang="en-US" sz="3200" dirty="0" err="1">
                <a:solidFill>
                  <a:srgbClr val="000066"/>
                </a:solidFill>
                <a:latin typeface="LMG-Arun" pitchFamily="2" charset="0"/>
              </a:rPr>
              <a:t>g;FGMGL</a:t>
            </a:r>
            <a:r>
              <a:rPr lang="en-US" altLang="en-US" sz="3200" dirty="0">
                <a:solidFill>
                  <a:srgbClr val="000066"/>
                </a:solidFill>
                <a:latin typeface="LMG-Arun" pitchFamily="2" charset="0"/>
              </a:rPr>
              <a:t> .HFG[ S[ H[VM DFZF N]</a:t>
            </a:r>
            <a:r>
              <a:rPr lang="en-US" altLang="en-US" sz="3200" dirty="0" err="1">
                <a:solidFill>
                  <a:srgbClr val="000066"/>
                </a:solidFill>
                <a:latin typeface="LMG-Arun" pitchFamily="2" charset="0"/>
              </a:rPr>
              <a:t>xDGM</a:t>
            </a:r>
            <a:r>
              <a:rPr lang="en-US" altLang="en-US" sz="3200" dirty="0">
                <a:solidFill>
                  <a:srgbClr val="000066"/>
                </a:solidFill>
                <a:latin typeface="LMG-Arun" pitchFamily="2" charset="0"/>
              </a:rPr>
              <a:t>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898874982"/>
      </p:ext>
    </p:extLst>
  </p:cSld>
  <p:clrMapOvr>
    <a:masterClrMapping/>
  </p:clrMapOvr>
  <p:transition>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سَرِيعَ الرِّضَا</a:t>
            </a:r>
            <a:endParaRPr lang="en-US" altLang="en-US" sz="6000" smtClean="0">
              <a:latin typeface="Attari_Quran" pitchFamily="2" charset="0"/>
              <a:cs typeface="Attari_Quran" pitchFamily="2" charset="0"/>
            </a:endParaRPr>
          </a:p>
        </p:txBody>
      </p:sp>
      <p:sp>
        <p:nvSpPr>
          <p:cNvPr id="244739" name="Rectangle 3"/>
          <p:cNvSpPr>
            <a:spLocks noGrp="1" noChangeArrowheads="1"/>
          </p:cNvSpPr>
          <p:nvPr>
            <p:ph type="subTitle" idx="1"/>
          </p:nvPr>
        </p:nvSpPr>
        <p:spPr>
          <a:xfrm>
            <a:off x="165893" y="1844065"/>
            <a:ext cx="8964613" cy="1370622"/>
          </a:xfrm>
        </p:spPr>
        <p:txBody>
          <a:bodyPr/>
          <a:lstStyle/>
          <a:p>
            <a:pPr marL="342900" indent="-342900" eaLnBrk="1" hangingPunct="1"/>
            <a:r>
              <a:rPr lang="en-US" altLang="en-US" sz="2800" b="1" smtClean="0">
                <a:ea typeface="MS Mincho" panose="02020609040205080304" pitchFamily="49" charset="-128"/>
              </a:rPr>
              <a:t>O He, whose pleasure is quickly achieved!</a:t>
            </a:r>
            <a:endParaRPr lang="en-US" altLang="en-US" sz="2800" b="1" smtClean="0"/>
          </a:p>
        </p:txBody>
      </p:sp>
      <p:sp>
        <p:nvSpPr>
          <p:cNvPr id="244740" name="Rectangle 4"/>
          <p:cNvSpPr>
            <a:spLocks noChangeArrowheads="1"/>
          </p:cNvSpPr>
          <p:nvPr/>
        </p:nvSpPr>
        <p:spPr bwMode="auto">
          <a:xfrm>
            <a:off x="228600" y="249420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جلدرا ضی ہونے والے</a:t>
            </a:r>
            <a:endParaRPr lang="en-US" altLang="en-US" sz="4000" b="1" dirty="0">
              <a:solidFill>
                <a:srgbClr val="000066"/>
              </a:solidFill>
              <a:latin typeface="Alvi Nastaleeq" pitchFamily="2" charset="0"/>
              <a:cs typeface="Alvi Nastaleeq" pitchFamily="2" charset="0"/>
            </a:endParaRPr>
          </a:p>
        </p:txBody>
      </p:sp>
      <p:sp>
        <p:nvSpPr>
          <p:cNvPr id="244741" name="Rectangle 11"/>
          <p:cNvSpPr>
            <a:spLocks noChangeArrowheads="1"/>
          </p:cNvSpPr>
          <p:nvPr/>
        </p:nvSpPr>
        <p:spPr bwMode="auto">
          <a:xfrm>
            <a:off x="304800" y="3673719"/>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अपने बन्दों से जल्दी राज़ी हो जाने वाले,</a:t>
            </a:r>
            <a:endParaRPr lang="en-US" altLang="en-US" sz="2000" b="1">
              <a:solidFill>
                <a:srgbClr val="000066"/>
              </a:solidFill>
              <a:cs typeface="Mangal" panose="02040503050203030202" pitchFamily="18" charset="0"/>
            </a:endParaRPr>
          </a:p>
        </p:txBody>
      </p:sp>
      <p:sp>
        <p:nvSpPr>
          <p:cNvPr id="2447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sari-y`ar-rida</a:t>
            </a:r>
          </a:p>
        </p:txBody>
      </p:sp>
      <p:sp>
        <p:nvSpPr>
          <p:cNvPr id="2447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47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1" y="5127258"/>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H&lt;NL ZFHLÒ YJFJF/F</a:t>
            </a:r>
            <a:r>
              <a:rPr lang="en-US" altLang="en-US" sz="3200" dirty="0">
                <a:solidFill>
                  <a:srgbClr val="000066"/>
                </a:solidFill>
                <a:latin typeface="Lucida Bright" panose="02040602050505020304" pitchFamily="18" charset="0"/>
              </a:rPr>
              <a:t> !</a:t>
            </a:r>
            <a:r>
              <a:rPr lang="en-US" altLang="en-US" sz="3200" dirty="0">
                <a:solidFill>
                  <a:srgbClr val="000066"/>
                </a:solidFill>
                <a:latin typeface="LMG-Arun" pitchFamily="2" charset="0"/>
              </a:rPr>
              <a:t>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292960190"/>
      </p:ext>
    </p:extLst>
  </p:cSld>
  <p:clrMapOvr>
    <a:masterClrMapping/>
  </p:clrMapOvr>
  <p:transition>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اغْفِرْ لِمَن لا يَمْلِكُ إِلاَّ الدُّعَاءَ</a:t>
            </a:r>
            <a:endParaRPr lang="en-US" altLang="en-US" sz="6000" smtClean="0">
              <a:latin typeface="Attari_Quran" pitchFamily="2" charset="0"/>
              <a:cs typeface="Attari_Quran" pitchFamily="2" charset="0"/>
            </a:endParaRPr>
          </a:p>
        </p:txBody>
      </p:sp>
      <p:sp>
        <p:nvSpPr>
          <p:cNvPr id="245763" name="Rectangle 3"/>
          <p:cNvSpPr>
            <a:spLocks noGrp="1" noChangeArrowheads="1"/>
          </p:cNvSpPr>
          <p:nvPr>
            <p:ph type="subTitle" idx="1"/>
          </p:nvPr>
        </p:nvSpPr>
        <p:spPr>
          <a:xfrm>
            <a:off x="89693" y="1890957"/>
            <a:ext cx="8964613" cy="1174506"/>
          </a:xfrm>
        </p:spPr>
        <p:txBody>
          <a:bodyPr/>
          <a:lstStyle/>
          <a:p>
            <a:pPr marL="342900" indent="-342900" eaLnBrk="1" hangingPunct="1"/>
            <a:r>
              <a:rPr lang="en-US" altLang="en-US" sz="2800" b="1" dirty="0" smtClean="0">
                <a:ea typeface="MS Mincho" panose="02020609040205080304" pitchFamily="49" charset="-128"/>
              </a:rPr>
              <a:t>Forgive him who owns nothing but supplication</a:t>
            </a:r>
            <a:endParaRPr lang="en-US" altLang="en-US" sz="2800" b="1" dirty="0" smtClean="0"/>
          </a:p>
        </p:txBody>
      </p:sp>
      <p:sp>
        <p:nvSpPr>
          <p:cNvPr id="245764" name="Rectangle 4"/>
          <p:cNvSpPr>
            <a:spLocks noChangeArrowheads="1"/>
          </p:cNvSpPr>
          <p:nvPr/>
        </p:nvSpPr>
        <p:spPr bwMode="auto">
          <a:xfrm>
            <a:off x="266700" y="2497137"/>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مجھے بخش دے جو دعا کے سوا کچھ نہیں ر کھتا</a:t>
            </a:r>
            <a:endParaRPr lang="en-US" altLang="en-US" sz="4000" b="1" dirty="0">
              <a:solidFill>
                <a:srgbClr val="000066"/>
              </a:solidFill>
              <a:latin typeface="Alvi Nastaleeq" pitchFamily="2" charset="0"/>
              <a:cs typeface="Alvi Nastaleeq" pitchFamily="2" charset="0"/>
            </a:endParaRPr>
          </a:p>
        </p:txBody>
      </p:sp>
      <p:sp>
        <p:nvSpPr>
          <p:cNvPr id="245765" name="Rectangle 11"/>
          <p:cNvSpPr>
            <a:spLocks noChangeArrowheads="1"/>
          </p:cNvSpPr>
          <p:nvPr/>
        </p:nvSpPr>
        <p:spPr bwMode="auto">
          <a:xfrm>
            <a:off x="304800" y="356393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बन्दे को बख्श दे जिस के पास दुआ के सिवा कुछ नहीं,</a:t>
            </a:r>
            <a:endParaRPr lang="en-US" altLang="en-US" sz="2000" b="1">
              <a:solidFill>
                <a:srgbClr val="000066"/>
              </a:solidFill>
              <a:cs typeface="Mangal" panose="02040503050203030202" pitchFamily="18" charset="0"/>
            </a:endParaRPr>
          </a:p>
        </p:txBody>
      </p:sp>
      <p:sp>
        <p:nvSpPr>
          <p:cNvPr id="2457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igh-fir liman-la yam-liku il-lad-du`aa</a:t>
            </a:r>
          </a:p>
        </p:txBody>
      </p:sp>
      <p:sp>
        <p:nvSpPr>
          <p:cNvPr id="2457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57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29198"/>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pt-BR" altLang="en-US" sz="3200" dirty="0">
                <a:solidFill>
                  <a:srgbClr val="000066"/>
                </a:solidFill>
                <a:latin typeface="LMG-Arun" pitchFamily="2" charset="0"/>
              </a:rPr>
              <a:t>DFO SZL N[ V[G[ S[ H[ NMVF l;JFI ALH]\]\ S\. H WZFJTM GYL</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7506346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تَقْطَعُ الرَّجَاءَ</a:t>
            </a:r>
            <a:endParaRPr lang="en-US" altLang="en-US" sz="6000" dirty="0" smtClean="0">
              <a:latin typeface="Attari_Quran" pitchFamily="2" charset="0"/>
              <a:cs typeface="Attari_Quran" pitchFamily="2" charset="0"/>
            </a:endParaRPr>
          </a:p>
        </p:txBody>
      </p:sp>
      <p:sp>
        <p:nvSpPr>
          <p:cNvPr id="25603"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cut down the hopes!</a:t>
            </a:r>
            <a:endParaRPr lang="en-US" altLang="en-US" sz="2800" b="1" smtClean="0"/>
          </a:p>
        </p:txBody>
      </p:sp>
      <p:sp>
        <p:nvSpPr>
          <p:cNvPr id="2560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میرے وہ گناہ بخش دے جن سے بلائیں نازل ہوتی ہے</a:t>
            </a:r>
            <a:endParaRPr lang="en-US" altLang="en-US" sz="4000" b="1">
              <a:solidFill>
                <a:srgbClr val="000066"/>
              </a:solidFill>
              <a:latin typeface="Alvi Nastaleeq" pitchFamily="2" charset="0"/>
              <a:cs typeface="Alvi Nastaleeq" pitchFamily="2" charset="0"/>
            </a:endParaRPr>
          </a:p>
        </p:txBody>
      </p:sp>
      <p:sp>
        <p:nvSpPr>
          <p:cNvPr id="25605"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मेरे वोह सब गुनाह माफ़ कर दे जो </a:t>
            </a:r>
            <a:endParaRPr lang="en-US" altLang="en-US" sz="2000" b="1">
              <a:solidFill>
                <a:srgbClr val="000066"/>
              </a:solidFill>
              <a:cs typeface="Mangal" panose="02040503050203030202" pitchFamily="18" charset="0"/>
            </a:endParaRPr>
          </a:p>
        </p:txBody>
      </p:sp>
      <p:sp>
        <p:nvSpPr>
          <p:cNvPr id="256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taq-tau'r-raja</a:t>
            </a:r>
          </a:p>
        </p:txBody>
      </p:sp>
      <p:sp>
        <p:nvSpPr>
          <p:cNvPr id="256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6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6363"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 </a:t>
            </a:r>
            <a:r>
              <a:rPr lang="en-US" sz="3200" dirty="0">
                <a:solidFill>
                  <a:srgbClr val="000066"/>
                </a:solidFill>
                <a:latin typeface="LMG-Arun" pitchFamily="2" charset="0"/>
              </a:rPr>
              <a:t>¦ DFZF V[ U]GFCMG[ DFO SZL N[ </a:t>
            </a:r>
          </a:p>
          <a:p>
            <a:pPr algn="ctr" eaLnBrk="1" hangingPunct="1">
              <a:spcBef>
                <a:spcPct val="20000"/>
              </a:spcBef>
            </a:pPr>
            <a:r>
              <a:rPr lang="en-US" sz="3200" dirty="0">
                <a:solidFill>
                  <a:srgbClr val="000066"/>
                </a:solidFill>
                <a:latin typeface="LMG-Arun" pitchFamily="2" charset="0"/>
              </a:rPr>
              <a:t>H[ </a:t>
            </a:r>
            <a:r>
              <a:rPr lang="en-US" sz="3200" dirty="0" err="1">
                <a:solidFill>
                  <a:srgbClr val="000066"/>
                </a:solidFill>
                <a:latin typeface="LMG-Arun" pitchFamily="2" charset="0"/>
              </a:rPr>
              <a:t>pdDLNMG</a:t>
            </a:r>
            <a:r>
              <a:rPr lang="en-US" sz="3200" dirty="0">
                <a:solidFill>
                  <a:srgbClr val="000066"/>
                </a:solidFill>
                <a:latin typeface="LMG-Arun" pitchFamily="2" charset="0"/>
              </a:rPr>
              <a:t>[ TM0L GFB[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فَإِنَّكَ فَعَّالٌ لِّمَا تَشَاءُ</a:t>
            </a:r>
            <a:endParaRPr lang="en-US" altLang="en-US" sz="6000" smtClean="0">
              <a:latin typeface="Attari_Quran" pitchFamily="2" charset="0"/>
              <a:cs typeface="Attari_Quran" pitchFamily="2" charset="0"/>
            </a:endParaRPr>
          </a:p>
        </p:txBody>
      </p:sp>
      <p:sp>
        <p:nvSpPr>
          <p:cNvPr id="246787" name="Rectangle 3"/>
          <p:cNvSpPr>
            <a:spLocks noGrp="1" noChangeArrowheads="1"/>
          </p:cNvSpPr>
          <p:nvPr>
            <p:ph type="subTitle" idx="1"/>
          </p:nvPr>
        </p:nvSpPr>
        <p:spPr>
          <a:xfrm>
            <a:off x="127793" y="1824039"/>
            <a:ext cx="8964613" cy="1752600"/>
          </a:xfrm>
        </p:spPr>
        <p:txBody>
          <a:bodyPr/>
          <a:lstStyle/>
          <a:p>
            <a:pPr marL="342900" indent="-342900" eaLnBrk="1" hangingPunct="1"/>
            <a:r>
              <a:rPr lang="en-US" altLang="en-US" sz="2800" b="1" smtClean="0">
                <a:ea typeface="MS Mincho" panose="02020609040205080304" pitchFamily="49" charset="-128"/>
              </a:rPr>
              <a:t>For You dost what You wilt.</a:t>
            </a:r>
            <a:endParaRPr lang="en-US" altLang="en-US" sz="2800" b="1" smtClean="0"/>
          </a:p>
        </p:txBody>
      </p:sp>
      <p:sp>
        <p:nvSpPr>
          <p:cNvPr id="246788" name="Rectangle 4"/>
          <p:cNvSpPr>
            <a:spLocks noChangeArrowheads="1"/>
          </p:cNvSpPr>
          <p:nvPr/>
        </p:nvSpPr>
        <p:spPr bwMode="auto">
          <a:xfrm>
            <a:off x="240323" y="2468562"/>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بے شک تو جو چا ہے کرنے والاہے</a:t>
            </a:r>
            <a:endParaRPr lang="en-US" altLang="en-US" sz="4000" b="1" dirty="0">
              <a:solidFill>
                <a:srgbClr val="000066"/>
              </a:solidFill>
              <a:latin typeface="Alvi Nastaleeq" pitchFamily="2" charset="0"/>
              <a:cs typeface="Alvi Nastaleeq" pitchFamily="2" charset="0"/>
            </a:endParaRPr>
          </a:p>
        </p:txBody>
      </p:sp>
      <p:sp>
        <p:nvSpPr>
          <p:cNvPr id="246789" name="Rectangle 11"/>
          <p:cNvSpPr>
            <a:spLocks noChangeArrowheads="1"/>
          </p:cNvSpPr>
          <p:nvPr/>
        </p:nvSpPr>
        <p:spPr bwMode="auto">
          <a:xfrm>
            <a:off x="181708" y="369490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क्योंकि तू जो चाहे कर सकता है, </a:t>
            </a:r>
            <a:endParaRPr lang="en-US" altLang="en-US" sz="2000" b="1">
              <a:solidFill>
                <a:srgbClr val="000066"/>
              </a:solidFill>
              <a:cs typeface="Mangal" panose="02040503050203030202" pitchFamily="18" charset="0"/>
            </a:endParaRPr>
          </a:p>
        </p:txBody>
      </p:sp>
      <p:sp>
        <p:nvSpPr>
          <p:cNvPr id="2467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fa-in-naka fa`alul-lima tasha</a:t>
            </a:r>
          </a:p>
        </p:txBody>
      </p:sp>
      <p:sp>
        <p:nvSpPr>
          <p:cNvPr id="2467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67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62540"/>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pt-BR" altLang="en-US" sz="3200" dirty="0">
                <a:solidFill>
                  <a:srgbClr val="000066"/>
                </a:solidFill>
                <a:latin typeface="LMG-Arun" pitchFamily="2" charset="0"/>
              </a:rPr>
              <a:t>SFZ6 S[ A[XS T] H[ RFCM KM T[ SZGFZ KM</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323262766"/>
      </p:ext>
    </p:extLst>
  </p:cSld>
  <p:clrMapOvr>
    <a:masterClrMapping/>
  </p:clrMapOvr>
  <p:transition>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مَنْ اسْمُهُ دَوَاءٌ</a:t>
            </a:r>
            <a:endParaRPr lang="en-US" altLang="en-US" sz="6000" smtClean="0">
              <a:latin typeface="Attari_Quran" pitchFamily="2" charset="0"/>
              <a:cs typeface="Attari_Quran" pitchFamily="2" charset="0"/>
            </a:endParaRPr>
          </a:p>
        </p:txBody>
      </p:sp>
      <p:sp>
        <p:nvSpPr>
          <p:cNvPr id="2478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He whose Name is a remedy,</a:t>
            </a:r>
            <a:endParaRPr lang="en-US" altLang="en-US" sz="2800" b="1" smtClean="0"/>
          </a:p>
        </p:txBody>
      </p:sp>
      <p:sp>
        <p:nvSpPr>
          <p:cNvPr id="247812" name="Rectangle 4"/>
          <p:cNvSpPr>
            <a:spLocks noChangeArrowheads="1"/>
          </p:cNvSpPr>
          <p:nvPr/>
        </p:nvSpPr>
        <p:spPr bwMode="auto">
          <a:xfrm>
            <a:off x="215106" y="2749611"/>
            <a:ext cx="8686800" cy="136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وہ جس کا نام دوا</a:t>
            </a:r>
            <a:endParaRPr lang="en-US" altLang="en-US" sz="4000" b="1" dirty="0">
              <a:solidFill>
                <a:srgbClr val="000066"/>
              </a:solidFill>
              <a:latin typeface="Alvi Nastaleeq" pitchFamily="2" charset="0"/>
              <a:cs typeface="Alvi Nastaleeq" pitchFamily="2" charset="0"/>
            </a:endParaRPr>
          </a:p>
        </p:txBody>
      </p:sp>
      <p:sp>
        <p:nvSpPr>
          <p:cNvPr id="247813" name="Rectangle 11"/>
          <p:cNvSpPr>
            <a:spLocks noChangeArrowheads="1"/>
          </p:cNvSpPr>
          <p:nvPr/>
        </p:nvSpPr>
        <p:spPr bwMode="auto">
          <a:xfrm>
            <a:off x="201613" y="376719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ऐसा है जिस का नाम हर मर्ज़ की दवा है, </a:t>
            </a:r>
            <a:endParaRPr lang="en-US" altLang="en-US" sz="2000" b="1">
              <a:solidFill>
                <a:srgbClr val="000066"/>
              </a:solidFill>
              <a:cs typeface="Mangal" panose="02040503050203030202" pitchFamily="18" charset="0"/>
            </a:endParaRPr>
          </a:p>
        </p:txBody>
      </p:sp>
      <p:sp>
        <p:nvSpPr>
          <p:cNvPr id="2478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manis-muhu dawa-un</a:t>
            </a:r>
          </a:p>
        </p:txBody>
      </p:sp>
      <p:sp>
        <p:nvSpPr>
          <p:cNvPr id="2478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78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272881"/>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T[ S[ H[G]\]\ GFD NJF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717662990"/>
      </p:ext>
    </p:extLst>
  </p:cSld>
  <p:clrMapOvr>
    <a:masterClrMapping/>
  </p:clrMapOvr>
  <p:transition>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وَذِكْرُهُ شِفَاءٌ</a:t>
            </a:r>
            <a:endParaRPr lang="en-US" altLang="en-US" sz="6000" smtClean="0">
              <a:latin typeface="Attari_Quran" pitchFamily="2" charset="0"/>
              <a:cs typeface="Attari_Quran" pitchFamily="2" charset="0"/>
            </a:endParaRPr>
          </a:p>
        </p:txBody>
      </p:sp>
      <p:sp>
        <p:nvSpPr>
          <p:cNvPr id="248835" name="Rectangle 3"/>
          <p:cNvSpPr>
            <a:spLocks noGrp="1" noChangeArrowheads="1"/>
          </p:cNvSpPr>
          <p:nvPr>
            <p:ph type="subTitle" idx="1"/>
          </p:nvPr>
        </p:nvSpPr>
        <p:spPr>
          <a:xfrm>
            <a:off x="152400" y="1945664"/>
            <a:ext cx="8964613" cy="1269023"/>
          </a:xfrm>
        </p:spPr>
        <p:txBody>
          <a:bodyPr/>
          <a:lstStyle/>
          <a:p>
            <a:pPr marL="342900" indent="-342900" eaLnBrk="1" hangingPunct="1"/>
            <a:r>
              <a:rPr lang="en-US" altLang="en-US" sz="2800" b="1" smtClean="0">
                <a:ea typeface="MS Mincho" panose="02020609040205080304" pitchFamily="49" charset="-128"/>
              </a:rPr>
              <a:t>And whose remembrance is a cure,</a:t>
            </a:r>
            <a:endParaRPr lang="en-US" altLang="en-US" sz="2800" b="1" smtClean="0"/>
          </a:p>
        </p:txBody>
      </p:sp>
      <p:sp>
        <p:nvSpPr>
          <p:cNvPr id="248836" name="Rectangle 4"/>
          <p:cNvSpPr>
            <a:spLocks noChangeArrowheads="1"/>
          </p:cNvSpPr>
          <p:nvPr/>
        </p:nvSpPr>
        <p:spPr bwMode="auto">
          <a:xfrm>
            <a:off x="275492" y="254436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جس</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کا ذکر شفا</a:t>
            </a:r>
            <a:endParaRPr lang="en-US" altLang="en-US" sz="4000" b="1" dirty="0">
              <a:solidFill>
                <a:srgbClr val="000066"/>
              </a:solidFill>
              <a:latin typeface="Alvi Nastaleeq" pitchFamily="2" charset="0"/>
              <a:cs typeface="Alvi Nastaleeq" pitchFamily="2" charset="0"/>
            </a:endParaRPr>
          </a:p>
        </p:txBody>
      </p:sp>
      <p:sp>
        <p:nvSpPr>
          <p:cNvPr id="248837" name="Rectangle 11"/>
          <p:cNvSpPr>
            <a:spLocks noChangeArrowheads="1"/>
          </p:cNvSpPr>
          <p:nvPr/>
        </p:nvSpPr>
        <p:spPr bwMode="auto">
          <a:xfrm>
            <a:off x="76200" y="3490546"/>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जिस का ज़िक्र हर बीमारी से शिफा है, </a:t>
            </a:r>
            <a:endParaRPr lang="en-US" altLang="en-US" sz="2000" b="1">
              <a:solidFill>
                <a:srgbClr val="000066"/>
              </a:solidFill>
              <a:cs typeface="Mangal" panose="02040503050203030202" pitchFamily="18" charset="0"/>
            </a:endParaRPr>
          </a:p>
        </p:txBody>
      </p:sp>
      <p:sp>
        <p:nvSpPr>
          <p:cNvPr id="2488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dhik-ruhu shifa-un</a:t>
            </a:r>
          </a:p>
        </p:txBody>
      </p:sp>
      <p:sp>
        <p:nvSpPr>
          <p:cNvPr id="2488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88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3187" y="4960571"/>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H[GM </a:t>
            </a:r>
            <a:r>
              <a:rPr lang="en-US" altLang="en-US" sz="3200" dirty="0" err="1">
                <a:solidFill>
                  <a:srgbClr val="000066"/>
                </a:solidFill>
                <a:latin typeface="LMG-Arun" pitchFamily="2" charset="0"/>
              </a:rPr>
              <a:t>hLS</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lXOF</a:t>
            </a:r>
            <a:r>
              <a:rPr lang="en-US" altLang="en-US" sz="3200" dirty="0">
                <a:solidFill>
                  <a:srgbClr val="000066"/>
                </a:solidFill>
                <a:latin typeface="LMG-Arun" pitchFamily="2" charset="0"/>
              </a:rPr>
              <a:t>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689282294"/>
      </p:ext>
    </p:extLst>
  </p:cSld>
  <p:clrMapOvr>
    <a:masterClrMapping/>
  </p:clrMapOvr>
  <p:transition>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وَطَاعَتُهُ غِنًى</a:t>
            </a:r>
            <a:endParaRPr lang="en-US" altLang="en-US" sz="6000" smtClean="0">
              <a:latin typeface="Attari_Quran" pitchFamily="2" charset="0"/>
              <a:cs typeface="Attari_Quran" pitchFamily="2" charset="0"/>
            </a:endParaRPr>
          </a:p>
        </p:txBody>
      </p:sp>
      <p:sp>
        <p:nvSpPr>
          <p:cNvPr id="249859" name="Rectangle 3"/>
          <p:cNvSpPr>
            <a:spLocks noGrp="1" noChangeArrowheads="1"/>
          </p:cNvSpPr>
          <p:nvPr>
            <p:ph type="subTitle" idx="1"/>
          </p:nvPr>
        </p:nvSpPr>
        <p:spPr>
          <a:xfrm>
            <a:off x="89693" y="1839913"/>
            <a:ext cx="8964613" cy="1058068"/>
          </a:xfrm>
        </p:spPr>
        <p:txBody>
          <a:bodyPr/>
          <a:lstStyle/>
          <a:p>
            <a:pPr marL="342900" indent="-342900" eaLnBrk="1" hangingPunct="1"/>
            <a:r>
              <a:rPr lang="en-US" altLang="en-US" sz="2800" b="1" smtClean="0">
                <a:ea typeface="MS Mincho" panose="02020609040205080304" pitchFamily="49" charset="-128"/>
              </a:rPr>
              <a:t>And whose obedience is wealth!</a:t>
            </a:r>
            <a:endParaRPr lang="en-US" altLang="en-US" sz="2800" b="1" smtClean="0"/>
          </a:p>
        </p:txBody>
      </p:sp>
      <p:sp>
        <p:nvSpPr>
          <p:cNvPr id="249860" name="Rectangle 4"/>
          <p:cNvSpPr>
            <a:spLocks noChangeArrowheads="1"/>
          </p:cNvSpPr>
          <p:nvPr/>
        </p:nvSpPr>
        <p:spPr bwMode="auto">
          <a:xfrm>
            <a:off x="152400" y="251835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اطاعت تونگری ہے</a:t>
            </a:r>
            <a:endParaRPr lang="en-US" altLang="en-US" sz="4000" b="1" dirty="0">
              <a:solidFill>
                <a:srgbClr val="000066"/>
              </a:solidFill>
              <a:latin typeface="Alvi Nastaleeq" pitchFamily="2" charset="0"/>
              <a:cs typeface="Alvi Nastaleeq" pitchFamily="2" charset="0"/>
            </a:endParaRPr>
          </a:p>
        </p:txBody>
      </p:sp>
      <p:sp>
        <p:nvSpPr>
          <p:cNvPr id="249861" name="Rectangle 11"/>
          <p:cNvSpPr>
            <a:spLocks noChangeArrowheads="1"/>
          </p:cNvSpPr>
          <p:nvPr/>
        </p:nvSpPr>
        <p:spPr bwMode="auto">
          <a:xfrm>
            <a:off x="304800" y="353557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जिस की इताअत सबे बेनेयाज़ कर देने वाली है,</a:t>
            </a:r>
            <a:endParaRPr lang="en-US" altLang="en-US" sz="2000" b="1">
              <a:solidFill>
                <a:srgbClr val="000066"/>
              </a:solidFill>
              <a:cs typeface="Mangal" panose="02040503050203030202" pitchFamily="18" charset="0"/>
            </a:endParaRPr>
          </a:p>
        </p:txBody>
      </p:sp>
      <p:sp>
        <p:nvSpPr>
          <p:cNvPr id="2498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ta'tuhu ghinan</a:t>
            </a:r>
          </a:p>
        </p:txBody>
      </p:sp>
      <p:sp>
        <p:nvSpPr>
          <p:cNvPr id="2498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498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4974831"/>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H[GL .TFVT TJ\UZL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357801895"/>
      </p:ext>
    </p:extLst>
  </p:cSld>
  <p:clrMapOvr>
    <a:masterClrMapping/>
  </p:clrMapOvr>
  <p:transition>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ارْحَم مَّن رَّأْسُ مَاِلهِ الرَّجَاءُ</a:t>
            </a:r>
            <a:endParaRPr lang="en-US" altLang="en-US" sz="6000" smtClean="0">
              <a:latin typeface="Attari_Quran" pitchFamily="2" charset="0"/>
              <a:cs typeface="Attari_Quran" pitchFamily="2" charset="0"/>
            </a:endParaRPr>
          </a:p>
        </p:txBody>
      </p:sp>
      <p:sp>
        <p:nvSpPr>
          <p:cNvPr id="250883" name="Rectangle 3"/>
          <p:cNvSpPr>
            <a:spLocks noGrp="1" noChangeArrowheads="1"/>
          </p:cNvSpPr>
          <p:nvPr>
            <p:ph type="subTitle" idx="1"/>
          </p:nvPr>
        </p:nvSpPr>
        <p:spPr>
          <a:xfrm>
            <a:off x="103187" y="1897459"/>
            <a:ext cx="8964613" cy="1096566"/>
          </a:xfrm>
        </p:spPr>
        <p:txBody>
          <a:bodyPr/>
          <a:lstStyle/>
          <a:p>
            <a:pPr marL="342900" indent="-342900" eaLnBrk="1" hangingPunct="1"/>
            <a:r>
              <a:rPr lang="en-US" altLang="en-US" sz="2800" b="1" smtClean="0">
                <a:ea typeface="MS Mincho" panose="02020609040205080304" pitchFamily="49" charset="-128"/>
              </a:rPr>
              <a:t>Have mercy upon him whose capital is hope</a:t>
            </a:r>
            <a:endParaRPr lang="en-US" altLang="en-US" sz="2800" b="1" smtClean="0"/>
          </a:p>
        </p:txBody>
      </p:sp>
      <p:sp>
        <p:nvSpPr>
          <p:cNvPr id="250884" name="Rectangle 4"/>
          <p:cNvSpPr>
            <a:spLocks noChangeArrowheads="1"/>
          </p:cNvSpPr>
          <p:nvPr/>
        </p:nvSpPr>
        <p:spPr bwMode="auto">
          <a:xfrm>
            <a:off x="152400" y="2632471"/>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رحم فرما اس پرجس کا سرمایہ محض امید ہے</a:t>
            </a:r>
            <a:endParaRPr lang="en-US" altLang="en-US" sz="4000" b="1" dirty="0">
              <a:solidFill>
                <a:srgbClr val="000066"/>
              </a:solidFill>
              <a:latin typeface="Alvi Nastaleeq" pitchFamily="2" charset="0"/>
              <a:cs typeface="Alvi Nastaleeq" pitchFamily="2" charset="0"/>
            </a:endParaRPr>
          </a:p>
        </p:txBody>
      </p:sp>
      <p:sp>
        <p:nvSpPr>
          <p:cNvPr id="250885" name="Rectangle 11"/>
          <p:cNvSpPr>
            <a:spLocks noChangeArrowheads="1"/>
          </p:cNvSpPr>
          <p:nvPr/>
        </p:nvSpPr>
        <p:spPr bwMode="auto">
          <a:xfrm>
            <a:off x="257908" y="371099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पर रहम कर जिस की पूंजी तेरा आसरा</a:t>
            </a:r>
            <a:endParaRPr lang="en-US" altLang="en-US" sz="2000" b="1">
              <a:solidFill>
                <a:srgbClr val="000066"/>
              </a:solidFill>
              <a:cs typeface="Mangal" panose="02040503050203030202" pitchFamily="18" charset="0"/>
            </a:endParaRPr>
          </a:p>
        </p:txBody>
      </p:sp>
      <p:sp>
        <p:nvSpPr>
          <p:cNvPr id="2508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ir-ham-mar-ra-su malihir-raja</a:t>
            </a:r>
          </a:p>
        </p:txBody>
      </p:sp>
      <p:sp>
        <p:nvSpPr>
          <p:cNvPr id="2508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08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181019"/>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ZC[D SZ T[ DF6; p5Z S[ H[GM DF, </a:t>
            </a:r>
            <a:r>
              <a:rPr lang="en-US" altLang="en-US" sz="3200" dirty="0" err="1">
                <a:solidFill>
                  <a:srgbClr val="000066"/>
                </a:solidFill>
                <a:latin typeface="LMG-Arun" pitchFamily="2" charset="0"/>
              </a:rPr>
              <a:t>pdDLN</a:t>
            </a:r>
            <a:r>
              <a:rPr lang="en-US" altLang="en-US" sz="3200" dirty="0">
                <a:solidFill>
                  <a:srgbClr val="000066"/>
                </a:solidFill>
                <a:latin typeface="LMG-Arun" pitchFamily="2" charset="0"/>
              </a:rPr>
              <a:t>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441310782"/>
      </p:ext>
    </p:extLst>
  </p:cSld>
  <p:clrMapOvr>
    <a:masterClrMapping/>
  </p:clrMapOvr>
  <p:transition>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وَسِلاَحُهُ الْبُكَاءُ</a:t>
            </a:r>
            <a:endParaRPr lang="en-US" altLang="en-US" sz="6000" smtClean="0">
              <a:latin typeface="Attari_Quran" pitchFamily="2" charset="0"/>
              <a:cs typeface="Attari_Quran" pitchFamily="2" charset="0"/>
            </a:endParaRPr>
          </a:p>
        </p:txBody>
      </p:sp>
      <p:sp>
        <p:nvSpPr>
          <p:cNvPr id="2519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And whose weapon is tears!</a:t>
            </a:r>
            <a:endParaRPr lang="en-US" altLang="en-US" sz="2800" b="1" dirty="0" smtClean="0"/>
          </a:p>
        </p:txBody>
      </p:sp>
      <p:sp>
        <p:nvSpPr>
          <p:cNvPr id="251908" name="Rectangle 4"/>
          <p:cNvSpPr>
            <a:spLocks noChangeArrowheads="1"/>
          </p:cNvSpPr>
          <p:nvPr/>
        </p:nvSpPr>
        <p:spPr bwMode="auto">
          <a:xfrm>
            <a:off x="199292"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اور جس کا ہتھیار گریہ ہے</a:t>
            </a:r>
            <a:endParaRPr lang="en-US" altLang="en-US" sz="4000" b="1" dirty="0">
              <a:solidFill>
                <a:srgbClr val="000066"/>
              </a:solidFill>
              <a:latin typeface="Alvi Nastaleeq" pitchFamily="2" charset="0"/>
              <a:cs typeface="Alvi Nastaleeq" pitchFamily="2" charset="0"/>
            </a:endParaRPr>
          </a:p>
        </p:txBody>
      </p:sp>
      <p:sp>
        <p:nvSpPr>
          <p:cNvPr id="251909" name="Rectangle 11"/>
          <p:cNvSpPr>
            <a:spLocks noChangeArrowheads="1"/>
          </p:cNvSpPr>
          <p:nvPr/>
        </p:nvSpPr>
        <p:spPr bwMode="auto">
          <a:xfrm>
            <a:off x="123092" y="381476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 और जिस का हथियार रोना है! </a:t>
            </a:r>
          </a:p>
        </p:txBody>
      </p:sp>
      <p:sp>
        <p:nvSpPr>
          <p:cNvPr id="2519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silahuhul-buka-u</a:t>
            </a:r>
          </a:p>
        </p:txBody>
      </p:sp>
      <p:sp>
        <p:nvSpPr>
          <p:cNvPr id="2519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19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250533"/>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H[G]\]\ </a:t>
            </a:r>
            <a:r>
              <a:rPr lang="en-US" altLang="en-US" sz="3200" dirty="0" err="1">
                <a:solidFill>
                  <a:srgbClr val="000066"/>
                </a:solidFill>
                <a:latin typeface="LMG-Arun" pitchFamily="2" charset="0"/>
              </a:rPr>
              <a:t>ClYIFZ</a:t>
            </a:r>
            <a:r>
              <a:rPr lang="en-US" altLang="en-US" sz="3200" dirty="0">
                <a:solidFill>
                  <a:srgbClr val="000066"/>
                </a:solidFill>
                <a:latin typeface="LMG-Arun" pitchFamily="2" charset="0"/>
              </a:rPr>
              <a:t> ~NG K[</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152948582"/>
      </p:ext>
    </p:extLst>
  </p:cSld>
  <p:clrMapOvr>
    <a:masterClrMapping/>
  </p:clrMapOvr>
  <p:transition>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سَاِبغَ النِّعَمِ</a:t>
            </a:r>
            <a:endParaRPr lang="en-US" altLang="en-US" sz="6000" smtClean="0">
              <a:latin typeface="Attari_Quran" pitchFamily="2" charset="0"/>
              <a:cs typeface="Attari_Quran" pitchFamily="2" charset="0"/>
            </a:endParaRPr>
          </a:p>
        </p:txBody>
      </p:sp>
      <p:sp>
        <p:nvSpPr>
          <p:cNvPr id="2529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 Ample in blessings!</a:t>
            </a:r>
            <a:endParaRPr lang="en-US" altLang="en-US" sz="2800" b="1" dirty="0" smtClean="0"/>
          </a:p>
        </p:txBody>
      </p:sp>
      <p:sp>
        <p:nvSpPr>
          <p:cNvPr id="252932" name="Rectangle 4"/>
          <p:cNvSpPr>
            <a:spLocks noChangeArrowheads="1"/>
          </p:cNvSpPr>
          <p:nvPr/>
        </p:nvSpPr>
        <p:spPr bwMode="auto">
          <a:xfrm>
            <a:off x="215106" y="2768601"/>
            <a:ext cx="8686800"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smtClean="0">
                <a:solidFill>
                  <a:srgbClr val="000066"/>
                </a:solidFill>
                <a:latin typeface="Alvi Nastaleeq" pitchFamily="2" charset="0"/>
                <a:cs typeface="Alvi Nastaleeq" pitchFamily="2" charset="0"/>
              </a:rPr>
              <a:t>اے نعمتیں پوری کرنے والے</a:t>
            </a:r>
            <a:endParaRPr lang="en-US" altLang="en-US" sz="4000" b="1" dirty="0">
              <a:solidFill>
                <a:srgbClr val="000066"/>
              </a:solidFill>
              <a:latin typeface="Alvi Nastaleeq" pitchFamily="2" charset="0"/>
              <a:cs typeface="Alvi Nastaleeq" pitchFamily="2" charset="0"/>
            </a:endParaRPr>
          </a:p>
        </p:txBody>
      </p:sp>
      <p:sp>
        <p:nvSpPr>
          <p:cNvPr id="252933" name="Rectangle 11"/>
          <p:cNvSpPr>
            <a:spLocks noChangeArrowheads="1"/>
          </p:cNvSpPr>
          <p:nvPr/>
        </p:nvSpPr>
        <p:spPr bwMode="auto">
          <a:xfrm>
            <a:off x="215106" y="3612967"/>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नेमतें अता करने वाले, </a:t>
            </a:r>
            <a:endParaRPr lang="en-US" altLang="en-US" sz="2000" b="1">
              <a:solidFill>
                <a:srgbClr val="000066"/>
              </a:solidFill>
              <a:cs typeface="Mangal" panose="02040503050203030202" pitchFamily="18" charset="0"/>
            </a:endParaRPr>
          </a:p>
        </p:txBody>
      </p:sp>
      <p:sp>
        <p:nvSpPr>
          <p:cNvPr id="2529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sabighan-ni`am</a:t>
            </a:r>
          </a:p>
        </p:txBody>
      </p:sp>
      <p:sp>
        <p:nvSpPr>
          <p:cNvPr id="2529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29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80121"/>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5]QS/ G[VDT VF5GFZ </a:t>
            </a:r>
            <a:r>
              <a:rPr lang="en-US" altLang="en-US" sz="3200" dirty="0">
                <a:solidFill>
                  <a:srgbClr val="000066"/>
                </a:solidFill>
                <a:latin typeface="Lucida Bright" panose="02040602050505020304" pitchFamily="18" charset="0"/>
              </a:rPr>
              <a:t>!</a:t>
            </a:r>
            <a:r>
              <a:rPr lang="en-US" altLang="en-US" sz="3200" dirty="0">
                <a:solidFill>
                  <a:srgbClr val="000066"/>
                </a:solidFill>
                <a:latin typeface="LMG-Arun" pitchFamily="2" charset="0"/>
              </a:rPr>
              <a:t>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500419175"/>
      </p:ext>
    </p:extLst>
  </p:cSld>
  <p:clrMapOvr>
    <a:masterClrMapping/>
  </p:clrMapOvr>
  <p:transition>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دَافِعَ النِّقَمِ</a:t>
            </a:r>
            <a:endParaRPr lang="en-US" altLang="en-US" sz="6000" smtClean="0">
              <a:latin typeface="Attari_Quran" pitchFamily="2" charset="0"/>
              <a:cs typeface="Attari_Quran" pitchFamily="2" charset="0"/>
            </a:endParaRPr>
          </a:p>
        </p:txBody>
      </p:sp>
      <p:sp>
        <p:nvSpPr>
          <p:cNvPr id="2539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Repeller of adversities!</a:t>
            </a:r>
            <a:endParaRPr lang="en-US" altLang="en-US" sz="2800" b="1" smtClean="0"/>
          </a:p>
        </p:txBody>
      </p:sp>
      <p:sp>
        <p:nvSpPr>
          <p:cNvPr id="253956" name="Rectangle 4"/>
          <p:cNvSpPr>
            <a:spLocks noChangeArrowheads="1"/>
          </p:cNvSpPr>
          <p:nvPr/>
        </p:nvSpPr>
        <p:spPr bwMode="auto">
          <a:xfrm>
            <a:off x="266700" y="2695942"/>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سختیاں دور کرنے والے</a:t>
            </a:r>
            <a:endParaRPr lang="en-US" altLang="en-US" sz="4000" b="1" dirty="0">
              <a:solidFill>
                <a:srgbClr val="000066"/>
              </a:solidFill>
              <a:latin typeface="Alvi Nastaleeq" pitchFamily="2" charset="0"/>
              <a:cs typeface="Alvi Nastaleeq" pitchFamily="2" charset="0"/>
            </a:endParaRPr>
          </a:p>
        </p:txBody>
      </p:sp>
      <p:sp>
        <p:nvSpPr>
          <p:cNvPr id="253957" name="Rectangle 11"/>
          <p:cNvSpPr>
            <a:spLocks noChangeArrowheads="1"/>
          </p:cNvSpPr>
          <p:nvPr/>
        </p:nvSpPr>
        <p:spPr bwMode="auto">
          <a:xfrm>
            <a:off x="427282" y="36195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बलाएँ टालने वाले, </a:t>
            </a:r>
            <a:endParaRPr lang="en-US" altLang="en-US" sz="2000" b="1" dirty="0">
              <a:solidFill>
                <a:srgbClr val="000066"/>
              </a:solidFill>
              <a:cs typeface="Mangal" panose="02040503050203030202" pitchFamily="18" charset="0"/>
            </a:endParaRPr>
          </a:p>
        </p:txBody>
      </p:sp>
      <p:sp>
        <p:nvSpPr>
          <p:cNvPr id="2539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dafi`an-niqam</a:t>
            </a:r>
          </a:p>
        </p:txBody>
      </p:sp>
      <p:sp>
        <p:nvSpPr>
          <p:cNvPr id="2539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39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4973394"/>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smtClean="0">
                <a:solidFill>
                  <a:srgbClr val="000066"/>
                </a:solidFill>
                <a:latin typeface="LMG-Arun" pitchFamily="2" charset="0"/>
              </a:rPr>
              <a:t>VI </a:t>
            </a:r>
            <a:r>
              <a:rPr lang="en-US" altLang="en-US" sz="3200" dirty="0" err="1">
                <a:solidFill>
                  <a:srgbClr val="000066"/>
                </a:solidFill>
                <a:latin typeface="LMG-Arun" pitchFamily="2" charset="0"/>
              </a:rPr>
              <a:t>VhFAG</a:t>
            </a:r>
            <a:r>
              <a:rPr lang="en-US" altLang="en-US" sz="3200" dirty="0">
                <a:solidFill>
                  <a:srgbClr val="000066"/>
                </a:solidFill>
                <a:latin typeface="LMG-Arun" pitchFamily="2" charset="0"/>
              </a:rPr>
              <a:t>[ N}Z SZGFZ</a:t>
            </a:r>
            <a:r>
              <a:rPr lang="en-US" altLang="en-US" sz="3200" dirty="0">
                <a:solidFill>
                  <a:srgbClr val="000066"/>
                </a:solidFill>
                <a:latin typeface="Lucida Bright" panose="02040602050505020304" pitchFamily="18" charset="0"/>
              </a:rPr>
              <a:t> !</a:t>
            </a:r>
            <a:r>
              <a:rPr lang="en-US" altLang="en-US" sz="3200" dirty="0">
                <a:solidFill>
                  <a:srgbClr val="000066"/>
                </a:solidFill>
                <a:latin typeface="LMG-Arun" pitchFamily="2" charset="0"/>
              </a:rPr>
              <a:t> ¦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382420921"/>
      </p:ext>
    </p:extLst>
  </p:cSld>
  <p:clrMapOvr>
    <a:masterClrMapping/>
  </p:clrMapOvr>
  <p:transition>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نُورَ الْمُسْتَوْحِشِينَ فِي الظُّلَمِ</a:t>
            </a:r>
            <a:endParaRPr lang="en-US" altLang="en-US" sz="6000" smtClean="0">
              <a:latin typeface="Attari_Quran" pitchFamily="2" charset="0"/>
              <a:cs typeface="Attari_Quran" pitchFamily="2" charset="0"/>
            </a:endParaRPr>
          </a:p>
        </p:txBody>
      </p:sp>
      <p:sp>
        <p:nvSpPr>
          <p:cNvPr id="25497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Light of those who are lonely in the darkness!</a:t>
            </a:r>
            <a:endParaRPr lang="en-US" altLang="en-US" sz="2800" b="1" smtClean="0"/>
          </a:p>
        </p:txBody>
      </p:sp>
      <p:sp>
        <p:nvSpPr>
          <p:cNvPr id="254980" name="Rectangle 4"/>
          <p:cNvSpPr>
            <a:spLocks noChangeArrowheads="1"/>
          </p:cNvSpPr>
          <p:nvPr/>
        </p:nvSpPr>
        <p:spPr bwMode="auto">
          <a:xfrm>
            <a:off x="304800" y="29114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تاریکیوں میں ڈرنے والوں کیلئے نور</a:t>
            </a:r>
            <a:endParaRPr lang="en-US" altLang="en-US" sz="4000" b="1" dirty="0">
              <a:solidFill>
                <a:srgbClr val="000066"/>
              </a:solidFill>
              <a:latin typeface="Alvi Nastaleeq" pitchFamily="2" charset="0"/>
              <a:cs typeface="Alvi Nastaleeq" pitchFamily="2" charset="0"/>
            </a:endParaRPr>
          </a:p>
        </p:txBody>
      </p:sp>
      <p:sp>
        <p:nvSpPr>
          <p:cNvPr id="254981" name="Rectangle 11"/>
          <p:cNvSpPr>
            <a:spLocks noChangeArrowheads="1"/>
          </p:cNvSpPr>
          <p:nvPr/>
        </p:nvSpPr>
        <p:spPr bwMode="auto">
          <a:xfrm>
            <a:off x="201613" y="3871058"/>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अंधेरों से घबराये हुओं के लिए रोशनी, </a:t>
            </a:r>
            <a:endParaRPr lang="en-US" altLang="en-US" sz="2000" b="1" dirty="0">
              <a:solidFill>
                <a:srgbClr val="000066"/>
              </a:solidFill>
              <a:cs typeface="Mangal" panose="02040503050203030202" pitchFamily="18" charset="0"/>
            </a:endParaRPr>
          </a:p>
        </p:txBody>
      </p:sp>
      <p:sp>
        <p:nvSpPr>
          <p:cNvPr id="2549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nural-mus-taw-hishina fiz-zulami</a:t>
            </a:r>
          </a:p>
        </p:txBody>
      </p:sp>
      <p:sp>
        <p:nvSpPr>
          <p:cNvPr id="2549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49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1657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V\WSFZDF\ UEZFJJF/FVMG[ ZMXGL VF5GFZF</a:t>
            </a:r>
            <a:r>
              <a:rPr lang="en-US" altLang="en-US" sz="3200" dirty="0">
                <a:solidFill>
                  <a:srgbClr val="000066"/>
                </a:solidFill>
                <a:latin typeface="Lucida Bright" panose="02040602050505020304" pitchFamily="18" charset="0"/>
              </a:rPr>
              <a:t> !</a:t>
            </a:r>
            <a:r>
              <a:rPr lang="en-US" altLang="en-US" sz="3200" dirty="0">
                <a:solidFill>
                  <a:srgbClr val="000066"/>
                </a:solidFill>
                <a:latin typeface="LMG-Arun" pitchFamily="2" charset="0"/>
              </a:rPr>
              <a:t> ¦</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1988944116"/>
      </p:ext>
    </p:extLst>
  </p:cSld>
  <p:clrMapOvr>
    <a:masterClrMapping/>
  </p:clrMapOvr>
  <p:transition>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عَالِماً لا يُعَلَّمُ</a:t>
            </a:r>
            <a:endParaRPr lang="en-US" altLang="en-US" sz="6000" smtClean="0">
              <a:latin typeface="Attari_Quran" pitchFamily="2" charset="0"/>
              <a:cs typeface="Attari_Quran" pitchFamily="2" charset="0"/>
            </a:endParaRPr>
          </a:p>
        </p:txBody>
      </p:sp>
      <p:sp>
        <p:nvSpPr>
          <p:cNvPr id="256003" name="Rectangle 3"/>
          <p:cNvSpPr>
            <a:spLocks noGrp="1" noChangeArrowheads="1"/>
          </p:cNvSpPr>
          <p:nvPr>
            <p:ph type="subTitle" idx="1"/>
          </p:nvPr>
        </p:nvSpPr>
        <p:spPr>
          <a:xfrm>
            <a:off x="56295" y="2049707"/>
            <a:ext cx="8964613" cy="1164980"/>
          </a:xfrm>
        </p:spPr>
        <p:txBody>
          <a:bodyPr/>
          <a:lstStyle/>
          <a:p>
            <a:pPr marL="342900" indent="-342900" eaLnBrk="1" hangingPunct="1"/>
            <a:r>
              <a:rPr lang="en-US" altLang="en-US" sz="2800" b="1" smtClean="0">
                <a:ea typeface="MS Mincho" panose="02020609040205080304" pitchFamily="49" charset="-128"/>
              </a:rPr>
              <a:t>O Knower who was never taught!</a:t>
            </a:r>
            <a:endParaRPr lang="en-US" altLang="en-US" sz="2800" b="1" smtClean="0"/>
          </a:p>
        </p:txBody>
      </p:sp>
      <p:sp>
        <p:nvSpPr>
          <p:cNvPr id="256004" name="Rectangle 4"/>
          <p:cNvSpPr>
            <a:spLocks noChangeArrowheads="1"/>
          </p:cNvSpPr>
          <p:nvPr/>
        </p:nvSpPr>
        <p:spPr bwMode="auto">
          <a:xfrm>
            <a:off x="195201" y="27336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وہ عالم جسے پڑھایا نہیں گیا</a:t>
            </a:r>
            <a:endParaRPr lang="en-US" altLang="en-US" sz="4000" b="1" dirty="0">
              <a:solidFill>
                <a:srgbClr val="000066"/>
              </a:solidFill>
              <a:latin typeface="Alvi Nastaleeq" pitchFamily="2" charset="0"/>
              <a:cs typeface="Alvi Nastaleeq" pitchFamily="2" charset="0"/>
            </a:endParaRPr>
          </a:p>
        </p:txBody>
      </p:sp>
      <p:sp>
        <p:nvSpPr>
          <p:cNvPr id="256005" name="Rectangle 11"/>
          <p:cNvSpPr>
            <a:spLocks noChangeArrowheads="1"/>
          </p:cNvSpPr>
          <p:nvPr/>
        </p:nvSpPr>
        <p:spPr bwMode="auto">
          <a:xfrm>
            <a:off x="187570" y="3993294"/>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वो आलिम जिसे किसी ने तालीम नहीं दी, </a:t>
            </a:r>
            <a:endParaRPr lang="en-US" altLang="en-US" sz="2000" b="1" dirty="0">
              <a:solidFill>
                <a:srgbClr val="000066"/>
              </a:solidFill>
              <a:cs typeface="Mangal" panose="02040503050203030202" pitchFamily="18" charset="0"/>
            </a:endParaRPr>
          </a:p>
        </p:txBody>
      </p:sp>
      <p:sp>
        <p:nvSpPr>
          <p:cNvPr id="2560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`alimal-la yu`al-lam</a:t>
            </a:r>
          </a:p>
        </p:txBody>
      </p:sp>
      <p:sp>
        <p:nvSpPr>
          <p:cNvPr id="2560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60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235451"/>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VI </a:t>
            </a:r>
            <a:r>
              <a:rPr lang="en-US" altLang="en-US" sz="3200" dirty="0" err="1">
                <a:solidFill>
                  <a:srgbClr val="000066"/>
                </a:solidFill>
                <a:latin typeface="LMG-Arun" pitchFamily="2" charset="0"/>
              </a:rPr>
              <a:t>VFl,D</a:t>
            </a:r>
            <a:r>
              <a:rPr lang="en-US" altLang="en-US" sz="3200" dirty="0">
                <a:solidFill>
                  <a:srgbClr val="000066"/>
                </a:solidFill>
                <a:latin typeface="LMG-Arun" pitchFamily="2" charset="0"/>
              </a:rPr>
              <a:t> S[ H[G[ XLBJJFDF\ GYL </a:t>
            </a:r>
            <a:r>
              <a:rPr lang="en-US" altLang="en-US" sz="3200" dirty="0" err="1">
                <a:solidFill>
                  <a:srgbClr val="000066"/>
                </a:solidFill>
                <a:latin typeface="LMG-Arun" pitchFamily="2" charset="0"/>
              </a:rPr>
              <a:t>VFjI</a:t>
            </a:r>
            <a:r>
              <a:rPr lang="en-US" altLang="en-US" sz="3200" dirty="0">
                <a:solidFill>
                  <a:srgbClr val="000066"/>
                </a:solidFill>
                <a:latin typeface="LMG-Arun" pitchFamily="2" charset="0"/>
              </a:rPr>
              <a:t>]\]\</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75376378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الذُّنُوبَ الَّتِي تُنْزِلُ البَلاءَ</a:t>
            </a:r>
            <a:endParaRPr lang="en-US" altLang="en-US" sz="6000" dirty="0" smtClean="0">
              <a:latin typeface="Attari_Quran" pitchFamily="2" charset="0"/>
              <a:cs typeface="Attari_Quran" pitchFamily="2" charset="0"/>
            </a:endParaRPr>
          </a:p>
        </p:txBody>
      </p:sp>
      <p:sp>
        <p:nvSpPr>
          <p:cNvPr id="26627"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 Allah, forgive me those sins which draw down tribulation!</a:t>
            </a:r>
            <a:endParaRPr lang="en-US" altLang="en-US" sz="2800" b="1" smtClean="0"/>
          </a:p>
        </p:txBody>
      </p:sp>
      <p:sp>
        <p:nvSpPr>
          <p:cNvPr id="2662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میرے وہ گناہ بخش دے جن سے بلائیں نازل ہوتی ہے</a:t>
            </a:r>
          </a:p>
        </p:txBody>
      </p:sp>
      <p:sp>
        <p:nvSpPr>
          <p:cNvPr id="2662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मेरे वोह सब गुनाह माफ़ कर दे जो मुसीबत लाते हैं!</a:t>
            </a:r>
            <a:endParaRPr lang="en-US" altLang="en-US" sz="2000" b="1">
              <a:solidFill>
                <a:srgbClr val="000066"/>
              </a:solidFill>
              <a:cs typeface="Mangal" panose="02040503050203030202" pitchFamily="18" charset="0"/>
            </a:endParaRPr>
          </a:p>
        </p:txBody>
      </p:sp>
      <p:sp>
        <p:nvSpPr>
          <p:cNvPr id="266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liyadh-dhunubal-lati tunzilul-bala</a:t>
            </a:r>
          </a:p>
        </p:txBody>
      </p:sp>
      <p:sp>
        <p:nvSpPr>
          <p:cNvPr id="266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6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03188" y="46942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a:t>
            </a:r>
            <a:r>
              <a:rPr lang="en-US" sz="3200" dirty="0">
                <a:solidFill>
                  <a:srgbClr val="000066"/>
                </a:solidFill>
                <a:latin typeface="Lucida Bright" pitchFamily="18" charset="0"/>
              </a:rPr>
              <a:t> !</a:t>
            </a:r>
            <a:r>
              <a:rPr lang="en-US" sz="3200" dirty="0">
                <a:solidFill>
                  <a:srgbClr val="000066"/>
                </a:solidFill>
                <a:latin typeface="LMG-Arun" pitchFamily="2" charset="0"/>
              </a:rPr>
              <a:t> DFZF V[ U]GFCMG[ DFO SZL N[ </a:t>
            </a:r>
          </a:p>
          <a:p>
            <a:pPr algn="ctr" eaLnBrk="1" hangingPunct="1">
              <a:spcBef>
                <a:spcPct val="20000"/>
              </a:spcBef>
            </a:pPr>
            <a:r>
              <a:rPr lang="en-US" sz="3200" dirty="0">
                <a:solidFill>
                  <a:srgbClr val="000066"/>
                </a:solidFill>
                <a:latin typeface="LMG-Arun" pitchFamily="2" charset="0"/>
              </a:rPr>
              <a:t>H[ A,FVMG[ </a:t>
            </a:r>
            <a:r>
              <a:rPr lang="en-US" sz="3200" dirty="0" err="1">
                <a:solidFill>
                  <a:srgbClr val="000066"/>
                </a:solidFill>
                <a:latin typeface="LMG-Arun" pitchFamily="2" charset="0"/>
              </a:rPr>
              <a:t>GFhL</a:t>
            </a:r>
            <a:r>
              <a:rPr lang="en-US" sz="3200" dirty="0">
                <a:solidFill>
                  <a:srgbClr val="000066"/>
                </a:solidFill>
                <a:latin typeface="LMG-Arun" pitchFamily="2" charset="0"/>
              </a:rPr>
              <a:t>, SZ[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صَلِّ عَلَى مُحَمَّد وَّآلِ مُحَمَّد</a:t>
            </a:r>
            <a:endParaRPr lang="en-US" altLang="en-US" sz="6000" smtClean="0">
              <a:latin typeface="Attari_Quran" pitchFamily="2" charset="0"/>
              <a:cs typeface="Attari_Quran" pitchFamily="2" charset="0"/>
            </a:endParaRPr>
          </a:p>
        </p:txBody>
      </p:sp>
      <p:sp>
        <p:nvSpPr>
          <p:cNvPr id="257027" name="Rectangle 3"/>
          <p:cNvSpPr>
            <a:spLocks noGrp="1" noChangeArrowheads="1"/>
          </p:cNvSpPr>
          <p:nvPr>
            <p:ph type="subTitle" idx="1"/>
          </p:nvPr>
        </p:nvSpPr>
        <p:spPr>
          <a:xfrm>
            <a:off x="76200" y="2211388"/>
            <a:ext cx="8964613" cy="1003299"/>
          </a:xfrm>
        </p:spPr>
        <p:txBody>
          <a:bodyPr/>
          <a:lstStyle/>
          <a:p>
            <a:pPr marL="342900" indent="-342900" eaLnBrk="1" hangingPunct="1"/>
            <a:r>
              <a:rPr lang="en-US" altLang="en-US" sz="2800" b="1" dirty="0" smtClean="0">
                <a:ea typeface="MS Mincho" panose="02020609040205080304" pitchFamily="49" charset="-128"/>
              </a:rPr>
              <a:t>Bless Muhammad and Muhammad's household!</a:t>
            </a:r>
            <a:endParaRPr lang="en-US" altLang="en-US" sz="2800" b="1" dirty="0" smtClean="0"/>
          </a:p>
        </p:txBody>
      </p:sp>
      <p:sp>
        <p:nvSpPr>
          <p:cNvPr id="257028" name="Rectangle 4"/>
          <p:cNvSpPr>
            <a:spLocks noChangeArrowheads="1"/>
          </p:cNvSpPr>
          <p:nvPr/>
        </p:nvSpPr>
        <p:spPr bwMode="auto">
          <a:xfrm>
            <a:off x="310662" y="2840404"/>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محمد آل</a:t>
            </a:r>
            <a:r>
              <a:rPr lang="en-US" altLang="en-US" sz="4000" b="1" dirty="0">
                <a:solidFill>
                  <a:srgbClr val="000066"/>
                </a:solidFill>
                <a:latin typeface="Alvi Nastaleeq" pitchFamily="2" charset="0"/>
                <a:cs typeface="Alvi Nastaleeq" pitchFamily="2" charset="0"/>
              </a:rPr>
              <a:t>)</a:t>
            </a:r>
            <a:r>
              <a:rPr lang="ar-SA" altLang="en-US" sz="4000" b="1" dirty="0">
                <a:solidFill>
                  <a:srgbClr val="000066"/>
                </a:solidFill>
                <a:latin typeface="Alvi Nastaleeq" pitchFamily="2" charset="0"/>
                <a:cs typeface="Alvi Nastaleeq" pitchFamily="2" charset="0"/>
              </a:rPr>
              <a:t>ع</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محمد پر رحمت فرما</a:t>
            </a:r>
            <a:endParaRPr lang="en-US" altLang="en-US" sz="4000" b="1" dirty="0">
              <a:solidFill>
                <a:srgbClr val="000066"/>
              </a:solidFill>
              <a:latin typeface="Alvi Nastaleeq" pitchFamily="2" charset="0"/>
              <a:cs typeface="Alvi Nastaleeq" pitchFamily="2" charset="0"/>
            </a:endParaRPr>
          </a:p>
        </p:txBody>
      </p:sp>
      <p:sp>
        <p:nvSpPr>
          <p:cNvPr id="257029" name="Rectangle 11"/>
          <p:cNvSpPr>
            <a:spLocks noChangeArrowheads="1"/>
          </p:cNvSpPr>
          <p:nvPr/>
        </p:nvSpPr>
        <p:spPr bwMode="auto">
          <a:xfrm>
            <a:off x="304800" y="376701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मुहम्मद (सा) और आले मुहम्मद (सा) पर दरूद ओ सलाम भेज</a:t>
            </a:r>
            <a:endParaRPr lang="en-US" altLang="en-US" sz="2000" b="1" dirty="0">
              <a:solidFill>
                <a:srgbClr val="000066"/>
              </a:solidFill>
              <a:cs typeface="Mangal" panose="02040503050203030202" pitchFamily="18" charset="0"/>
            </a:endParaRPr>
          </a:p>
        </p:txBody>
      </p:sp>
      <p:sp>
        <p:nvSpPr>
          <p:cNvPr id="2570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sal-li `ala muhammad wa a-li muhammadin</a:t>
            </a:r>
            <a:endParaRPr lang="en-US" altLang="en-US" b="1" i="1">
              <a:solidFill>
                <a:srgbClr val="000066"/>
              </a:solidFill>
            </a:endParaRPr>
          </a:p>
        </p:txBody>
      </p:sp>
      <p:sp>
        <p:nvSpPr>
          <p:cNvPr id="2570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70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3187"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dirty="0">
                <a:solidFill>
                  <a:srgbClr val="000066"/>
                </a:solidFill>
                <a:latin typeface="LMG-Arun" pitchFamily="2" charset="0"/>
              </a:rPr>
              <a:t>;,JFT DMS, </a:t>
            </a:r>
            <a:r>
              <a:rPr lang="en-US" altLang="en-US" sz="3200" dirty="0" err="1">
                <a:solidFill>
                  <a:srgbClr val="000066"/>
                </a:solidFill>
                <a:latin typeface="LMG-Arun" pitchFamily="2" charset="0"/>
              </a:rPr>
              <a:t>ChZT</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DMCdDN</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s;PVPJPf</a:t>
            </a:r>
            <a:r>
              <a:rPr lang="en-US" altLang="en-US" sz="3200" dirty="0">
                <a:solidFill>
                  <a:srgbClr val="000066"/>
                </a:solidFill>
                <a:latin typeface="LMG-Arun" pitchFamily="2" charset="0"/>
              </a:rPr>
              <a:t> VG[ VF,[ </a:t>
            </a:r>
            <a:r>
              <a:rPr lang="en-US" altLang="en-US" sz="3200" dirty="0" err="1">
                <a:solidFill>
                  <a:srgbClr val="000066"/>
                </a:solidFill>
                <a:latin typeface="LMG-Arun" pitchFamily="2" charset="0"/>
              </a:rPr>
              <a:t>DMCdDN</a:t>
            </a:r>
            <a:r>
              <a:rPr lang="en-US" altLang="en-US" sz="3200" dirty="0">
                <a:solidFill>
                  <a:srgbClr val="000066"/>
                </a:solidFill>
                <a:latin typeface="LMG-Arun" pitchFamily="2" charset="0"/>
              </a:rPr>
              <a:t> </a:t>
            </a:r>
            <a:r>
              <a:rPr lang="en-US" altLang="en-US" sz="3200" dirty="0" err="1">
                <a:solidFill>
                  <a:srgbClr val="000066"/>
                </a:solidFill>
                <a:latin typeface="LMG-Arun" pitchFamily="2" charset="0"/>
              </a:rPr>
              <a:t>sVPD</a:t>
            </a:r>
            <a:r>
              <a:rPr lang="en-US" altLang="en-US" sz="3200" dirty="0">
                <a:solidFill>
                  <a:srgbClr val="000066"/>
                </a:solidFill>
                <a:latin typeface="LMG-Arun" pitchFamily="2" charset="0"/>
              </a:rPr>
              <a:t>]</a:t>
            </a:r>
            <a:r>
              <a:rPr lang="en-US" altLang="en-US" sz="3200" dirty="0" err="1">
                <a:solidFill>
                  <a:srgbClr val="000066"/>
                </a:solidFill>
                <a:latin typeface="LMG-Arun" pitchFamily="2" charset="0"/>
              </a:rPr>
              <a:t>P;Pf</a:t>
            </a:r>
            <a:r>
              <a:rPr lang="en-US" altLang="en-US" sz="3200" dirty="0">
                <a:solidFill>
                  <a:srgbClr val="000066"/>
                </a:solidFill>
                <a:latin typeface="LMG-Arun" pitchFamily="2" charset="0"/>
              </a:rPr>
              <a:t> p5Z</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2570104359"/>
      </p:ext>
    </p:extLst>
  </p:cSld>
  <p:clrMapOvr>
    <a:masterClrMapping/>
  </p:clrMapOvr>
  <p:transition>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وافْعَلْ بِي مَا أَنتَ أَهْلُهُ</a:t>
            </a:r>
            <a:endParaRPr lang="en-US" altLang="en-US" sz="6000" smtClean="0">
              <a:latin typeface="Attari_Quran" pitchFamily="2" charset="0"/>
              <a:cs typeface="Attari_Quran" pitchFamily="2" charset="0"/>
            </a:endParaRPr>
          </a:p>
        </p:txBody>
      </p:sp>
      <p:sp>
        <p:nvSpPr>
          <p:cNvPr id="258051" name="Rectangle 3"/>
          <p:cNvSpPr>
            <a:spLocks noGrp="1" noChangeArrowheads="1"/>
          </p:cNvSpPr>
          <p:nvPr>
            <p:ph type="subTitle" idx="1"/>
          </p:nvPr>
        </p:nvSpPr>
        <p:spPr>
          <a:xfrm>
            <a:off x="127793" y="1890957"/>
            <a:ext cx="8964613" cy="1103068"/>
          </a:xfrm>
        </p:spPr>
        <p:txBody>
          <a:bodyPr/>
          <a:lstStyle/>
          <a:p>
            <a:pPr marL="342900" indent="-342900" eaLnBrk="1" hangingPunct="1"/>
            <a:r>
              <a:rPr lang="en-US" altLang="en-US" sz="2800" b="1" dirty="0" smtClean="0">
                <a:ea typeface="MS Mincho" panose="02020609040205080304" pitchFamily="49" charset="-128"/>
              </a:rPr>
              <a:t>And do with me what is worthy of You!</a:t>
            </a:r>
            <a:endParaRPr lang="en-US" altLang="en-US" sz="2800" b="1" dirty="0" smtClean="0"/>
          </a:p>
        </p:txBody>
      </p:sp>
      <p:sp>
        <p:nvSpPr>
          <p:cNvPr id="258052" name="Rectangle 4"/>
          <p:cNvSpPr>
            <a:spLocks noChangeArrowheads="1"/>
          </p:cNvSpPr>
          <p:nvPr/>
        </p:nvSpPr>
        <p:spPr bwMode="auto">
          <a:xfrm>
            <a:off x="304800" y="2424236"/>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مجھ سے وہ سلوک کر</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جس کا</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تو اہل ہے </a:t>
            </a:r>
            <a:endParaRPr lang="en-US" altLang="en-US" sz="4000" b="1" dirty="0">
              <a:solidFill>
                <a:srgbClr val="000066"/>
              </a:solidFill>
              <a:latin typeface="Alvi Nastaleeq" pitchFamily="2" charset="0"/>
              <a:cs typeface="Alvi Nastaleeq" pitchFamily="2" charset="0"/>
            </a:endParaRPr>
          </a:p>
        </p:txBody>
      </p:sp>
      <p:sp>
        <p:nvSpPr>
          <p:cNvPr id="258053" name="Rectangle 11"/>
          <p:cNvSpPr>
            <a:spLocks noChangeArrowheads="1"/>
          </p:cNvSpPr>
          <p:nvPr/>
        </p:nvSpPr>
        <p:spPr bwMode="auto">
          <a:xfrm>
            <a:off x="190499" y="3551482"/>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मेरे साथ वो सुलूक कर जो तेरे शायाने शान हो!</a:t>
            </a:r>
            <a:endParaRPr lang="en-US" altLang="en-US" sz="2000" b="1" dirty="0">
              <a:solidFill>
                <a:srgbClr val="000066"/>
              </a:solidFill>
              <a:cs typeface="Mangal" panose="02040503050203030202" pitchFamily="18" charset="0"/>
            </a:endParaRPr>
          </a:p>
        </p:txBody>
      </p:sp>
      <p:sp>
        <p:nvSpPr>
          <p:cNvPr id="2580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waf-`al bi ma anta ah-luh</a:t>
            </a:r>
            <a:endParaRPr lang="en-US" altLang="en-US" b="1" i="1">
              <a:solidFill>
                <a:srgbClr val="000066"/>
              </a:solidFill>
            </a:endParaRPr>
          </a:p>
        </p:txBody>
      </p:sp>
      <p:sp>
        <p:nvSpPr>
          <p:cNvPr id="2580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80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55516"/>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DFZL ;FY[ V[J]\]\ JT"G SZ S[ H[GM T]\]\ ,FIS KM</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3413291758"/>
      </p:ext>
    </p:extLst>
  </p:cSld>
  <p:clrMapOvr>
    <a:masterClrMapping/>
  </p:clrMapOvr>
  <p:transition>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وَصَلَّى اللَّهُ عَلَى رَسُولِهِ وَالأَئِمَّةِ الْمَيَامِينَ مِنْ آلِهِ</a:t>
            </a:r>
            <a:endParaRPr lang="en-US" altLang="en-US" sz="6000" smtClean="0">
              <a:latin typeface="Attari_Quran" pitchFamily="2" charset="0"/>
              <a:cs typeface="Attari_Quran" pitchFamily="2" charset="0"/>
            </a:endParaRPr>
          </a:p>
        </p:txBody>
      </p:sp>
      <p:sp>
        <p:nvSpPr>
          <p:cNvPr id="25907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Allah bless His messenger and the holy Imams of his household</a:t>
            </a:r>
            <a:endParaRPr lang="en-US" altLang="en-US" sz="2800" b="1" smtClean="0"/>
          </a:p>
        </p:txBody>
      </p:sp>
      <p:sp>
        <p:nvSpPr>
          <p:cNvPr id="259076" name="Rectangle 4"/>
          <p:cNvSpPr>
            <a:spLocks noChangeArrowheads="1"/>
          </p:cNvSpPr>
          <p:nvPr/>
        </p:nvSpPr>
        <p:spPr bwMode="auto">
          <a:xfrm>
            <a:off x="240323" y="2889617"/>
            <a:ext cx="8686800" cy="112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خدا اپنے رسول پر اور بابرکت آئمہ پرسلام بھیجتا ہے</a:t>
            </a:r>
            <a:endParaRPr lang="en-US" altLang="en-US" sz="4000" b="1" dirty="0">
              <a:solidFill>
                <a:srgbClr val="000066"/>
              </a:solidFill>
              <a:latin typeface="Alvi Nastaleeq" pitchFamily="2" charset="0"/>
              <a:cs typeface="Alvi Nastaleeq" pitchFamily="2" charset="0"/>
            </a:endParaRPr>
          </a:p>
        </p:txBody>
      </p:sp>
      <p:sp>
        <p:nvSpPr>
          <p:cNvPr id="259077"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sal-lallahu `ala rasulihi wal-aimmatil-mayamina min a-lihi</a:t>
            </a:r>
          </a:p>
        </p:txBody>
      </p:sp>
      <p:sp>
        <p:nvSpPr>
          <p:cNvPr id="259078"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59079"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59080" name="Rectangle 11"/>
          <p:cNvSpPr>
            <a:spLocks noChangeArrowheads="1"/>
          </p:cNvSpPr>
          <p:nvPr/>
        </p:nvSpPr>
        <p:spPr bwMode="auto">
          <a:xfrm>
            <a:off x="252046" y="3608327"/>
            <a:ext cx="8839200" cy="134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सलाम भेज अपने रसूल (स:अ:व:व) और बा'बरकत अईम्मा (अ:स) पर और जो इनकी आल में हों</a:t>
            </a:r>
            <a:endParaRPr lang="en-US" altLang="en-US" sz="2000" b="1" dirty="0">
              <a:solidFill>
                <a:srgbClr val="000066"/>
              </a:solidFill>
              <a:cs typeface="Mangal" panose="02040503050203030202" pitchFamily="18" charset="0"/>
            </a:endParaRPr>
          </a:p>
        </p:txBody>
      </p:sp>
      <p:sp>
        <p:nvSpPr>
          <p:cNvPr id="9" name="Rectangle 3"/>
          <p:cNvSpPr txBox="1">
            <a:spLocks noChangeArrowheads="1"/>
          </p:cNvSpPr>
          <p:nvPr/>
        </p:nvSpPr>
        <p:spPr bwMode="auto">
          <a:xfrm>
            <a:off x="76200" y="4937125"/>
            <a:ext cx="89646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VG[ T[DGL VF,DF\YL 5lJ+ .DFDM </a:t>
            </a:r>
            <a:r>
              <a:rPr lang="en-US" altLang="en-US" sz="3200" dirty="0" err="1">
                <a:solidFill>
                  <a:srgbClr val="000066"/>
                </a:solidFill>
                <a:latin typeface="LMG-Arun" pitchFamily="2" charset="0"/>
              </a:rPr>
              <a:t>sVPD</a:t>
            </a:r>
            <a:r>
              <a:rPr lang="en-US" altLang="en-US" sz="3200" dirty="0">
                <a:solidFill>
                  <a:srgbClr val="000066"/>
                </a:solidFill>
                <a:latin typeface="LMG-Arun" pitchFamily="2" charset="0"/>
              </a:rPr>
              <a:t>]</a:t>
            </a:r>
            <a:r>
              <a:rPr lang="en-US" altLang="en-US" sz="3200" dirty="0" err="1">
                <a:solidFill>
                  <a:srgbClr val="000066"/>
                </a:solidFill>
                <a:latin typeface="LMG-Arun" pitchFamily="2" charset="0"/>
              </a:rPr>
              <a:t>P;Pf</a:t>
            </a:r>
            <a:r>
              <a:rPr lang="en-US" altLang="en-US" sz="3200" dirty="0">
                <a:solidFill>
                  <a:srgbClr val="000066"/>
                </a:solidFill>
                <a:latin typeface="LMG-Arun" pitchFamily="2" charset="0"/>
              </a:rPr>
              <a:t> </a:t>
            </a:r>
            <a:r>
              <a:rPr lang="en-US" altLang="en-US" sz="3200" dirty="0" smtClean="0">
                <a:solidFill>
                  <a:srgbClr val="000066"/>
                </a:solidFill>
                <a:latin typeface="LMG-Arun" pitchFamily="2" charset="0"/>
              </a:rPr>
              <a:t>p5Z </a:t>
            </a:r>
          </a:p>
          <a:p>
            <a:pPr algn="ctr" eaLnBrk="1" hangingPunct="1">
              <a:lnSpc>
                <a:spcPct val="80000"/>
              </a:lnSpc>
              <a:spcBef>
                <a:spcPct val="20000"/>
              </a:spcBef>
            </a:pPr>
            <a:r>
              <a:rPr lang="en-US" altLang="en-US" sz="3200" dirty="0" smtClean="0">
                <a:solidFill>
                  <a:srgbClr val="000066"/>
                </a:solidFill>
                <a:latin typeface="LMG-Arun" pitchFamily="2" charset="0"/>
              </a:rPr>
              <a:t>VG</a:t>
            </a:r>
            <a:r>
              <a:rPr lang="en-US" altLang="en-US" sz="3200" dirty="0">
                <a:solidFill>
                  <a:srgbClr val="000066"/>
                </a:solidFill>
                <a:latin typeface="LMG-Arun" pitchFamily="2" charset="0"/>
              </a:rPr>
              <a:t>[ V&lt;,FC ;,JFT DMS,[ T[GF Z;}, </a:t>
            </a:r>
            <a:r>
              <a:rPr lang="en-US" altLang="en-US" sz="3200" dirty="0" err="1">
                <a:solidFill>
                  <a:srgbClr val="000066"/>
                </a:solidFill>
                <a:latin typeface="LMG-Arun" pitchFamily="2" charset="0"/>
              </a:rPr>
              <a:t>s;PVPJPf</a:t>
            </a:r>
            <a:r>
              <a:rPr lang="en-US" altLang="en-US" sz="3200" dirty="0">
                <a:solidFill>
                  <a:srgbClr val="000066"/>
                </a:solidFill>
                <a:latin typeface="LMG-Arun" pitchFamily="2" charset="0"/>
              </a:rPr>
              <a:t> p5Z</a:t>
            </a:r>
            <a:endParaRPr lang="en-US" altLang="en-US" sz="3200" b="1" dirty="0">
              <a:solidFill>
                <a:srgbClr val="000066"/>
              </a:solidFill>
              <a:latin typeface="LMG-Arun" pitchFamily="2" charset="0"/>
              <a:ea typeface="MS Mincho" panose="02020609040205080304" pitchFamily="49" charset="-128"/>
            </a:endParaRPr>
          </a:p>
          <a:p>
            <a:pPr algn="ctr" eaLnBrk="1" hangingPunct="1">
              <a:lnSpc>
                <a:spcPct val="80000"/>
              </a:lnSpc>
              <a:spcBef>
                <a:spcPct val="20000"/>
              </a:spcBef>
            </a:pP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42852314"/>
      </p:ext>
    </p:extLst>
  </p:cSld>
  <p:clrMapOvr>
    <a:masterClrMapping/>
  </p:clrMapOvr>
  <p:transition>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وَسَلَّمَ تَسْلِيماً كَثِيراً</a:t>
            </a:r>
            <a:endParaRPr lang="en-US" altLang="en-US" sz="6000" smtClean="0">
              <a:latin typeface="Attari_Quran" pitchFamily="2" charset="0"/>
              <a:cs typeface="Attari_Quran" pitchFamily="2" charset="0"/>
            </a:endParaRPr>
          </a:p>
        </p:txBody>
      </p:sp>
      <p:sp>
        <p:nvSpPr>
          <p:cNvPr id="2600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give them abundant peace!</a:t>
            </a:r>
            <a:endParaRPr lang="en-US" altLang="en-US" sz="2800" b="1" smtClean="0"/>
          </a:p>
        </p:txBody>
      </p:sp>
      <p:sp>
        <p:nvSpPr>
          <p:cNvPr id="260100" name="Rectangle 4"/>
          <p:cNvSpPr>
            <a:spLocks noChangeArrowheads="1"/>
          </p:cNvSpPr>
          <p:nvPr/>
        </p:nvSpPr>
        <p:spPr bwMode="auto">
          <a:xfrm>
            <a:off x="298938" y="265369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بہت زیادہ سلام وتحیات جو انکی آل</a:t>
            </a:r>
            <a:r>
              <a:rPr lang="en-US" altLang="en-US" sz="4000" b="1" dirty="0">
                <a:solidFill>
                  <a:srgbClr val="000066"/>
                </a:solidFill>
                <a:latin typeface="Alvi Nastaleeq" pitchFamily="2" charset="0"/>
                <a:cs typeface="Alvi Nastaleeq" pitchFamily="2" charset="0"/>
              </a:rPr>
              <a:t>)</a:t>
            </a:r>
            <a:r>
              <a:rPr lang="ar-SA" altLang="en-US" sz="4000" b="1" dirty="0">
                <a:solidFill>
                  <a:srgbClr val="000066"/>
                </a:solidFill>
                <a:latin typeface="Alvi Nastaleeq" pitchFamily="2" charset="0"/>
                <a:cs typeface="Alvi Nastaleeq" pitchFamily="2" charset="0"/>
              </a:rPr>
              <a:t>ع</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میں سے ہیں</a:t>
            </a:r>
            <a:endParaRPr lang="en-US" altLang="en-US" sz="4000" b="1" dirty="0">
              <a:solidFill>
                <a:srgbClr val="000066"/>
              </a:solidFill>
              <a:latin typeface="Alvi Nastaleeq" pitchFamily="2" charset="0"/>
              <a:cs typeface="Alvi Nastaleeq" pitchFamily="2" charset="0"/>
            </a:endParaRPr>
          </a:p>
        </p:txBody>
      </p:sp>
      <p:sp>
        <p:nvSpPr>
          <p:cNvPr id="260101"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sal-lama tas-liman kathira</a:t>
            </a:r>
          </a:p>
        </p:txBody>
      </p:sp>
      <p:sp>
        <p:nvSpPr>
          <p:cNvPr id="260102"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0103"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60104" name="Rectangle 11"/>
          <p:cNvSpPr>
            <a:spLocks noChangeArrowheads="1"/>
          </p:cNvSpPr>
          <p:nvPr/>
        </p:nvSpPr>
        <p:spPr bwMode="auto">
          <a:xfrm>
            <a:off x="201613" y="3592453"/>
            <a:ext cx="8839200" cy="1284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इनपर बहुत ज़्यादा सलाम</a:t>
            </a:r>
            <a:r>
              <a:rPr lang="en-US" altLang="en-US" sz="2000" b="1" dirty="0">
                <a:solidFill>
                  <a:srgbClr val="000066"/>
                </a:solidFill>
                <a:cs typeface="Mangal" panose="02040503050203030202" pitchFamily="18" charset="0"/>
              </a:rPr>
              <a:t>.</a:t>
            </a:r>
          </a:p>
        </p:txBody>
      </p:sp>
      <p:sp>
        <p:nvSpPr>
          <p:cNvPr id="9" name="Rectangle 3"/>
          <p:cNvSpPr txBox="1">
            <a:spLocks noChangeArrowheads="1"/>
          </p:cNvSpPr>
          <p:nvPr/>
        </p:nvSpPr>
        <p:spPr bwMode="auto">
          <a:xfrm>
            <a:off x="201612" y="5001542"/>
            <a:ext cx="87841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lnSpc>
                <a:spcPct val="80000"/>
              </a:lnSpc>
              <a:spcBef>
                <a:spcPct val="20000"/>
              </a:spcBef>
            </a:pPr>
            <a:r>
              <a:rPr lang="en-US" altLang="en-US" sz="3200" dirty="0">
                <a:solidFill>
                  <a:srgbClr val="000066"/>
                </a:solidFill>
                <a:latin typeface="LMG-Arun" pitchFamily="2" charset="0"/>
              </a:rPr>
              <a:t>T[DH 5]QS/ ;,FD DMS,[</a:t>
            </a:r>
            <a:endParaRPr lang="en-US" altLang="en-US" sz="3200" b="1" dirty="0">
              <a:solidFill>
                <a:srgbClr val="000066"/>
              </a:solidFill>
              <a:latin typeface="LMG-Arun" pitchFamily="2" charset="0"/>
              <a:ea typeface="MS Mincho" panose="02020609040205080304" pitchFamily="49" charset="-128"/>
            </a:endParaRPr>
          </a:p>
        </p:txBody>
      </p:sp>
    </p:spTree>
    <p:extLst>
      <p:ext uri="{BB962C8B-B14F-4D97-AF65-F5344CB8AC3E}">
        <p14:creationId xmlns:p14="http://schemas.microsoft.com/office/powerpoint/2010/main" val="4175108440"/>
      </p:ext>
    </p:extLst>
  </p:cSld>
  <p:clrMapOvr>
    <a:masterClrMapping/>
  </p:clrMapOvr>
  <p:transition>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p:cNvSpPr>
          <p:nvPr/>
        </p:nvSpPr>
        <p:spPr bwMode="auto">
          <a:xfrm>
            <a:off x="152400" y="528638"/>
            <a:ext cx="876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6000">
                <a:solidFill>
                  <a:srgbClr val="000066"/>
                </a:solidFill>
                <a:latin typeface="Attari_Quran" pitchFamily="2" charset="0"/>
                <a:cs typeface="Attari_Quran" pitchFamily="2" charset="0"/>
              </a:rPr>
              <a:t>اَللَّهُمَّ صَلِّ عَلَى مُحَمَّدٍ وَ آلِ مُحَمَّد</a:t>
            </a:r>
            <a:endParaRPr lang="en-US" altLang="en-US" sz="6000">
              <a:solidFill>
                <a:srgbClr val="000066"/>
              </a:solidFill>
              <a:latin typeface="Attari_Quran" pitchFamily="2" charset="0"/>
              <a:cs typeface="Attari_Quran" pitchFamily="2" charset="0"/>
            </a:endParaRPr>
          </a:p>
        </p:txBody>
      </p:sp>
      <p:sp>
        <p:nvSpPr>
          <p:cNvPr id="261123" name="Rectangle 3"/>
          <p:cNvSpPr>
            <a:spLocks noChangeArrowheads="1"/>
          </p:cNvSpPr>
          <p:nvPr/>
        </p:nvSpPr>
        <p:spPr bwMode="auto">
          <a:xfrm>
            <a:off x="250825" y="2211388"/>
            <a:ext cx="8569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solidFill>
                  <a:srgbClr val="000066"/>
                </a:solidFill>
                <a:ea typeface="MS Mincho" panose="02020609040205080304" pitchFamily="49" charset="-128"/>
              </a:rPr>
              <a:t>O' All</a:t>
            </a:r>
            <a:r>
              <a:rPr lang="en-US" altLang="en-US" sz="2800" b="1">
                <a:solidFill>
                  <a:srgbClr val="000066"/>
                </a:solidFill>
                <a:latin typeface="Al-Arial"/>
                <a:ea typeface="MS Mincho" panose="02020609040205080304" pitchFamily="49" charset="-128"/>
              </a:rPr>
              <a:t>á</a:t>
            </a:r>
            <a:r>
              <a:rPr lang="en-US" altLang="en-US" sz="2800" b="1">
                <a:solidFill>
                  <a:srgbClr val="000066"/>
                </a:solidFill>
                <a:ea typeface="MS Mincho" panose="02020609040205080304" pitchFamily="49" charset="-128"/>
              </a:rPr>
              <a:t>h send Your blessings on Muhammad</a:t>
            </a:r>
          </a:p>
          <a:p>
            <a:pPr algn="ctr" eaLnBrk="1" hangingPunct="1">
              <a:spcBef>
                <a:spcPct val="20000"/>
              </a:spcBef>
            </a:pPr>
            <a:r>
              <a:rPr lang="en-US" altLang="en-US" sz="2800" b="1">
                <a:solidFill>
                  <a:srgbClr val="000066"/>
                </a:solidFill>
                <a:ea typeface="MS Mincho" panose="02020609040205080304" pitchFamily="49" charset="-128"/>
              </a:rPr>
              <a:t>and the family of Muhammad.</a:t>
            </a:r>
          </a:p>
        </p:txBody>
      </p:sp>
      <p:sp>
        <p:nvSpPr>
          <p:cNvPr id="261124" name="Rectangle 5"/>
          <p:cNvSpPr>
            <a:spLocks noChangeArrowheads="1"/>
          </p:cNvSpPr>
          <p:nvPr/>
        </p:nvSpPr>
        <p:spPr bwMode="auto">
          <a:xfrm>
            <a:off x="152400" y="3787775"/>
            <a:ext cx="8915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मुहम्मद और आले मुहम्मद पर अपनी सलामती</a:t>
            </a:r>
            <a:r>
              <a:rPr lang="en-US" altLang="en-US" sz="2000" b="1">
                <a:solidFill>
                  <a:srgbClr val="000066"/>
                </a:solidFill>
                <a:cs typeface="Mangal" panose="02040503050203030202" pitchFamily="18" charset="0"/>
              </a:rPr>
              <a:t> </a:t>
            </a:r>
            <a:r>
              <a:rPr lang="hi-IN" altLang="en-US" sz="2000" b="1">
                <a:solidFill>
                  <a:srgbClr val="000066"/>
                </a:solidFill>
                <a:cs typeface="Mangal" panose="02040503050203030202" pitchFamily="18" charset="0"/>
              </a:rPr>
              <a:t>रख़</a:t>
            </a:r>
            <a:r>
              <a:rPr lang="en-US" altLang="en-US" sz="2000" b="1">
                <a:solidFill>
                  <a:srgbClr val="000066"/>
                </a:solidFill>
                <a:cs typeface="Mangal" panose="02040503050203030202" pitchFamily="18" charset="0"/>
              </a:rPr>
              <a:t> </a:t>
            </a:r>
          </a:p>
        </p:txBody>
      </p:sp>
      <p:sp>
        <p:nvSpPr>
          <p:cNvPr id="261125" name="Rectangle 6"/>
          <p:cNvSpPr>
            <a:spLocks noChangeArrowheads="1"/>
          </p:cNvSpPr>
          <p:nvPr/>
        </p:nvSpPr>
        <p:spPr bwMode="auto">
          <a:xfrm>
            <a:off x="228600" y="3048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الله</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رحمت فرما محمد وآل</a:t>
            </a:r>
            <a:r>
              <a:rPr lang="en-US" altLang="en-US" sz="4000" b="1" dirty="0">
                <a:solidFill>
                  <a:srgbClr val="000066"/>
                </a:solidFill>
                <a:latin typeface="Alvi Nastaleeq" pitchFamily="2" charset="0"/>
                <a:cs typeface="Alvi Nastaleeq" pitchFamily="2" charset="0"/>
              </a:rPr>
              <a:t>)</a:t>
            </a:r>
            <a:r>
              <a:rPr lang="ar-SA" altLang="en-US" sz="4000" b="1" dirty="0">
                <a:solidFill>
                  <a:srgbClr val="000066"/>
                </a:solidFill>
                <a:latin typeface="Alvi Nastaleeq" pitchFamily="2" charset="0"/>
                <a:cs typeface="Alvi Nastaleeq" pitchFamily="2" charset="0"/>
              </a:rPr>
              <a:t>ع</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محمد پر </a:t>
            </a:r>
            <a:endParaRPr lang="en-US" altLang="en-US" sz="4000" b="1" dirty="0">
              <a:solidFill>
                <a:srgbClr val="000066"/>
              </a:solidFill>
              <a:latin typeface="Alvi Nastaleeq" pitchFamily="2" charset="0"/>
              <a:cs typeface="Alvi Nastaleeq" pitchFamily="2" charset="0"/>
            </a:endParaRPr>
          </a:p>
        </p:txBody>
      </p:sp>
      <p:sp>
        <p:nvSpPr>
          <p:cNvPr id="261126" name="Rectangle 7"/>
          <p:cNvSpPr>
            <a:spLocks noChangeArrowheads="1"/>
          </p:cNvSpPr>
          <p:nvPr/>
        </p:nvSpPr>
        <p:spPr bwMode="auto">
          <a:xfrm>
            <a:off x="76200" y="6262687"/>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allahumma salli `ala muhammadin wa ali muhammadin</a:t>
            </a:r>
            <a:endParaRPr lang="en-US" altLang="en-US" b="1" i="1">
              <a:solidFill>
                <a:srgbClr val="000066"/>
              </a:solidFill>
            </a:endParaRPr>
          </a:p>
        </p:txBody>
      </p:sp>
      <p:sp>
        <p:nvSpPr>
          <p:cNvPr id="261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61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320675" y="5087938"/>
            <a:ext cx="860425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b="1">
                <a:solidFill>
                  <a:srgbClr val="000066"/>
                </a:solidFill>
                <a:latin typeface="LMG-Arun" pitchFamily="2" charset="0"/>
                <a:ea typeface="MS Mincho" pitchFamily="49" charset="-128"/>
              </a:rPr>
              <a:t>VI V&lt;,FC </a:t>
            </a:r>
            <a:r>
              <a:rPr lang="en-US" sz="3200">
                <a:solidFill>
                  <a:srgbClr val="000066"/>
                </a:solidFill>
                <a:latin typeface="Lucida Bright" pitchFamily="18" charset="0"/>
              </a:rPr>
              <a:t>!</a:t>
            </a:r>
            <a:r>
              <a:rPr lang="en-US" sz="3200" b="1">
                <a:solidFill>
                  <a:srgbClr val="000066"/>
                </a:solidFill>
                <a:latin typeface="LMG-Arun" pitchFamily="2" charset="0"/>
                <a:ea typeface="MS Mincho" pitchFamily="49" charset="-128"/>
              </a:rPr>
              <a:t> DMCDN VG[ VF,[ DMCDN ;PVPJP p5Z N]Z]NM ;,FD DMS, </a:t>
            </a:r>
          </a:p>
        </p:txBody>
      </p:sp>
    </p:spTree>
    <p:extLst>
      <p:ext uri="{BB962C8B-B14F-4D97-AF65-F5344CB8AC3E}">
        <p14:creationId xmlns:p14="http://schemas.microsoft.com/office/powerpoint/2010/main" val="556948907"/>
      </p:ext>
    </p:extLst>
  </p:cSld>
  <p:clrMapOvr>
    <a:masterClrMapping/>
  </p:clrMapOvr>
  <p:transition>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AutoShape 2"/>
          <p:cNvSpPr>
            <a:spLocks noChangeArrowheads="1"/>
          </p:cNvSpPr>
          <p:nvPr/>
        </p:nvSpPr>
        <p:spPr bwMode="auto">
          <a:xfrm>
            <a:off x="611188" y="1196975"/>
            <a:ext cx="7993062" cy="4608513"/>
          </a:xfrm>
          <a:prstGeom prst="plaque">
            <a:avLst>
              <a:gd name="adj" fmla="val 16667"/>
            </a:avLst>
          </a:prstGeom>
          <a:gradFill rotWithShape="1">
            <a:gsLst>
              <a:gs pos="0">
                <a:srgbClr val="003399"/>
              </a:gs>
              <a:gs pos="50000">
                <a:srgbClr val="001847"/>
              </a:gs>
              <a:gs pos="100000">
                <a:srgbClr val="003399"/>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2147" name="Text Box 14"/>
          <p:cNvSpPr txBox="1">
            <a:spLocks noChangeArrowheads="1"/>
          </p:cNvSpPr>
          <p:nvPr/>
        </p:nvSpPr>
        <p:spPr bwMode="auto">
          <a:xfrm>
            <a:off x="304800" y="228600"/>
            <a:ext cx="8534400" cy="366713"/>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FFFF99"/>
                </a:solidFill>
                <a:latin typeface="Trebuchet MS" panose="020B0603020202020204" pitchFamily="34" charset="0"/>
              </a:rPr>
              <a:t>Dūā Kūmayl</a:t>
            </a:r>
            <a:endParaRPr lang="en-US" altLang="en-US" b="1">
              <a:solidFill>
                <a:srgbClr val="FFFF99"/>
              </a:solidFill>
              <a:latin typeface="Trebuchet MS" panose="020B0603020202020204" pitchFamily="34" charset="0"/>
            </a:endParaRPr>
          </a:p>
        </p:txBody>
      </p:sp>
      <p:sp>
        <p:nvSpPr>
          <p:cNvPr id="262148" name="Text Box 13"/>
          <p:cNvSpPr txBox="1">
            <a:spLocks noChangeAspect="1" noChangeArrowheads="1"/>
          </p:cNvSpPr>
          <p:nvPr/>
        </p:nvSpPr>
        <p:spPr bwMode="auto">
          <a:xfrm>
            <a:off x="6535738" y="22860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62149" name="Rectangle 13"/>
          <p:cNvSpPr txBox="1">
            <a:spLocks noChangeArrowheads="1"/>
          </p:cNvSpPr>
          <p:nvPr/>
        </p:nvSpPr>
        <p:spPr bwMode="auto">
          <a:xfrm>
            <a:off x="685800" y="314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a:solidFill>
                  <a:srgbClr val="FFFF00"/>
                </a:solidFill>
              </a:rPr>
              <a:t>Please recite  </a:t>
            </a:r>
            <a:br>
              <a:rPr lang="en-US" altLang="en-US" sz="6000" b="1">
                <a:solidFill>
                  <a:srgbClr val="FFFF00"/>
                </a:solidFill>
              </a:rPr>
            </a:br>
            <a:r>
              <a:rPr lang="en-US" altLang="en-US" sz="6000" b="1">
                <a:solidFill>
                  <a:srgbClr val="FFFF00"/>
                </a:solidFill>
              </a:rPr>
              <a:t>Sūrat al-Fātiḥa</a:t>
            </a:r>
            <a:br>
              <a:rPr lang="en-US" altLang="en-US" sz="6000" b="1">
                <a:solidFill>
                  <a:srgbClr val="FFFF00"/>
                </a:solidFill>
              </a:rPr>
            </a:br>
            <a:r>
              <a:rPr lang="en-US" altLang="en-US" sz="6000" b="1">
                <a:solidFill>
                  <a:srgbClr val="FFFF00"/>
                </a:solidFill>
              </a:rPr>
              <a:t>for</a:t>
            </a:r>
            <a:br>
              <a:rPr lang="en-US" altLang="en-US" sz="6000" b="1">
                <a:solidFill>
                  <a:srgbClr val="FFFF00"/>
                </a:solidFill>
              </a:rPr>
            </a:br>
            <a:r>
              <a:rPr lang="en-US" altLang="en-US" sz="6000" b="1">
                <a:solidFill>
                  <a:srgbClr val="FFFF00"/>
                </a:solidFill>
              </a:rPr>
              <a:t>ALL MARHUMEEN</a:t>
            </a:r>
            <a:br>
              <a:rPr lang="en-US" altLang="en-US" sz="6000" b="1">
                <a:solidFill>
                  <a:srgbClr val="FFFF00"/>
                </a:solidFill>
              </a:rPr>
            </a:br>
            <a:endParaRPr lang="en-GB" altLang="en-US" sz="6000" b="1">
              <a:solidFill>
                <a:srgbClr val="FFFF00"/>
              </a:solidFill>
            </a:endParaRPr>
          </a:p>
        </p:txBody>
      </p:sp>
      <p:sp>
        <p:nvSpPr>
          <p:cNvPr id="262150" name="Rectangle 5"/>
          <p:cNvSpPr>
            <a:spLocks noChangeArrowheads="1"/>
          </p:cNvSpPr>
          <p:nvPr/>
        </p:nvSpPr>
        <p:spPr bwMode="auto">
          <a:xfrm>
            <a:off x="136525" y="5715000"/>
            <a:ext cx="8888413"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00" b="1" dirty="0">
              <a:solidFill>
                <a:srgbClr val="000066"/>
              </a:solidFill>
              <a:latin typeface="Trebuchet MS" panose="020B0603020202020204" pitchFamily="34" charset="0"/>
            </a:endParaRPr>
          </a:p>
          <a:p>
            <a:pPr algn="ctr" eaLnBrk="1" hangingPunct="1"/>
            <a:r>
              <a:rPr lang="en-US" altLang="en-US" sz="1100" b="1" dirty="0">
                <a:solidFill>
                  <a:srgbClr val="000066"/>
                </a:solidFill>
              </a:rPr>
              <a:t>For any errors / comments please write to: rehanL@hotmail.com</a:t>
            </a:r>
            <a:endParaRPr lang="en-US" altLang="en-US" sz="1200" b="1" dirty="0">
              <a:solidFill>
                <a:srgbClr val="000066"/>
              </a:solidFill>
              <a:latin typeface="Trebuchet MS" panose="020B0603020202020204" pitchFamily="34" charset="0"/>
            </a:endParaRPr>
          </a:p>
          <a:p>
            <a:pPr algn="ctr" eaLnBrk="1" hangingPunct="1"/>
            <a:r>
              <a:rPr lang="en-US" altLang="en-US" sz="1200" b="1" dirty="0">
                <a:solidFill>
                  <a:srgbClr val="000066"/>
                </a:solidFill>
                <a:latin typeface="Trebuchet MS" panose="020B0603020202020204" pitchFamily="34" charset="0"/>
              </a:rPr>
              <a:t>Kindly recite </a:t>
            </a:r>
            <a:r>
              <a:rPr lang="en-US" altLang="en-US" sz="1200" b="1" dirty="0" err="1">
                <a:solidFill>
                  <a:srgbClr val="000066"/>
                </a:solidFill>
                <a:latin typeface="Trebuchet MS" panose="020B0603020202020204" pitchFamily="34" charset="0"/>
              </a:rPr>
              <a:t>Sura</a:t>
            </a:r>
            <a:r>
              <a:rPr lang="en-US" altLang="en-US" sz="1200" b="1" dirty="0">
                <a:solidFill>
                  <a:srgbClr val="000066"/>
                </a:solidFill>
                <a:latin typeface="Trebuchet MS" panose="020B0603020202020204" pitchFamily="34" charset="0"/>
              </a:rPr>
              <a:t> E </a:t>
            </a:r>
            <a:r>
              <a:rPr lang="en-US" altLang="en-US" sz="1200" b="1" dirty="0" err="1">
                <a:solidFill>
                  <a:srgbClr val="000066"/>
                </a:solidFill>
                <a:latin typeface="Trebuchet MS" panose="020B0603020202020204" pitchFamily="34" charset="0"/>
              </a:rPr>
              <a:t>Fatiha</a:t>
            </a:r>
            <a:r>
              <a:rPr lang="en-US" altLang="en-US" sz="1200" b="1" dirty="0">
                <a:solidFill>
                  <a:srgbClr val="000066"/>
                </a:solidFill>
                <a:latin typeface="Trebuchet MS" panose="020B0603020202020204" pitchFamily="34" charset="0"/>
              </a:rPr>
              <a:t> for </a:t>
            </a:r>
            <a:r>
              <a:rPr lang="en-US" altLang="en-US" sz="1200" b="1" dirty="0" err="1">
                <a:solidFill>
                  <a:srgbClr val="000066"/>
                </a:solidFill>
                <a:latin typeface="Trebuchet MS" panose="020B0603020202020204" pitchFamily="34" charset="0"/>
              </a:rPr>
              <a:t>Marhumeen</a:t>
            </a:r>
            <a:r>
              <a:rPr lang="en-US" altLang="en-US" sz="1200" b="1" dirty="0">
                <a:solidFill>
                  <a:srgbClr val="000066"/>
                </a:solidFill>
                <a:latin typeface="Trebuchet MS" panose="020B0603020202020204" pitchFamily="34" charset="0"/>
              </a:rPr>
              <a:t> of all those who have worked towards making this small work possible.</a:t>
            </a:r>
          </a:p>
          <a:p>
            <a:pPr algn="ctr" eaLnBrk="1" hangingPunct="1"/>
            <a:r>
              <a:rPr lang="en-US" altLang="en-US" sz="1200" b="1" dirty="0">
                <a:solidFill>
                  <a:srgbClr val="000066"/>
                </a:solidFill>
                <a:latin typeface="Trebuchet MS" panose="020B0603020202020204" pitchFamily="34" charset="0"/>
              </a:rPr>
              <a:t>To display the font correctly, please use the Arabic font “</a:t>
            </a:r>
            <a:r>
              <a:rPr lang="en-US" altLang="en-US" sz="1200" b="1" dirty="0" err="1">
                <a:solidFill>
                  <a:srgbClr val="000066"/>
                </a:solidFill>
                <a:latin typeface="Trebuchet MS" panose="020B0603020202020204" pitchFamily="34" charset="0"/>
              </a:rPr>
              <a:t>Attari_Quran_Shipped</a:t>
            </a:r>
            <a:r>
              <a:rPr lang="en-US" altLang="en-US" sz="1200" b="1" dirty="0">
                <a:solidFill>
                  <a:srgbClr val="000066"/>
                </a:solidFill>
                <a:latin typeface="Trebuchet MS" panose="020B0603020202020204" pitchFamily="34" charset="0"/>
              </a:rPr>
              <a:t>” , Urdu font “</a:t>
            </a:r>
            <a:r>
              <a:rPr lang="en-US" altLang="en-US" sz="1200" b="1" dirty="0" err="1">
                <a:solidFill>
                  <a:srgbClr val="000066"/>
                </a:solidFill>
                <a:latin typeface="Trebuchet MS" panose="020B0603020202020204" pitchFamily="34" charset="0"/>
              </a:rPr>
              <a:t>Alvi</a:t>
            </a:r>
            <a:r>
              <a:rPr lang="en-US" altLang="en-US" sz="1200" b="1" dirty="0">
                <a:solidFill>
                  <a:srgbClr val="000066"/>
                </a:solidFill>
                <a:latin typeface="Trebuchet MS" panose="020B0603020202020204" pitchFamily="34" charset="0"/>
              </a:rPr>
              <a:t> </a:t>
            </a:r>
            <a:r>
              <a:rPr lang="en-US" altLang="en-US" sz="1200" b="1" dirty="0" err="1">
                <a:solidFill>
                  <a:srgbClr val="000066"/>
                </a:solidFill>
                <a:latin typeface="Trebuchet MS" panose="020B0603020202020204" pitchFamily="34" charset="0"/>
              </a:rPr>
              <a:t>Nastaleeq</a:t>
            </a:r>
            <a:r>
              <a:rPr lang="en-US" altLang="en-US" sz="1200" b="1" dirty="0">
                <a:solidFill>
                  <a:srgbClr val="000066"/>
                </a:solidFill>
                <a:latin typeface="Trebuchet MS" panose="020B0603020202020204" pitchFamily="34" charset="0"/>
              </a:rPr>
              <a:t>” &amp; Hindi font “</a:t>
            </a:r>
            <a:r>
              <a:rPr lang="en-US" altLang="en-US" sz="1200" b="1" dirty="0" err="1">
                <a:solidFill>
                  <a:srgbClr val="000066"/>
                </a:solidFill>
                <a:latin typeface="Trebuchet MS" panose="020B0603020202020204" pitchFamily="34" charset="0"/>
              </a:rPr>
              <a:t>Mangal</a:t>
            </a:r>
            <a:r>
              <a:rPr lang="en-US" altLang="en-US" sz="1200" b="1" dirty="0" smtClean="0">
                <a:solidFill>
                  <a:srgbClr val="000066"/>
                </a:solidFill>
                <a:latin typeface="Trebuchet MS" panose="020B0603020202020204" pitchFamily="34" charset="0"/>
              </a:rPr>
              <a:t>”. Gujarati Font : LMG-</a:t>
            </a:r>
            <a:r>
              <a:rPr lang="en-US" altLang="en-US" sz="1200" b="1" dirty="0" err="1" smtClean="0">
                <a:solidFill>
                  <a:srgbClr val="000066"/>
                </a:solidFill>
                <a:latin typeface="Trebuchet MS" panose="020B0603020202020204" pitchFamily="34" charset="0"/>
              </a:rPr>
              <a:t>Arun</a:t>
            </a:r>
            <a:r>
              <a:rPr lang="en-US" altLang="en-US" sz="1200" b="1" dirty="0" smtClean="0">
                <a:solidFill>
                  <a:srgbClr val="000066"/>
                </a:solidFill>
                <a:latin typeface="Trebuchet MS" panose="020B0603020202020204" pitchFamily="34" charset="0"/>
              </a:rPr>
              <a:t>  </a:t>
            </a:r>
            <a:r>
              <a:rPr lang="en-US" altLang="en-US" sz="1200" b="1" dirty="0">
                <a:solidFill>
                  <a:srgbClr val="000066"/>
                </a:solidFill>
                <a:latin typeface="Trebuchet MS" panose="020B0603020202020204" pitchFamily="34" charset="0"/>
              </a:rPr>
              <a:t>Download font here : http://www.duas.org/fonts/ </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511800"/>
            <a:ext cx="1174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اللَّهُمَّ اغْفِرْ لِي كُلَّ ذَنْب أَذْنَبْتُهُ وَكُلَّ خَطِيئَة أَخْطَأْتُهَا</a:t>
            </a:r>
            <a:endParaRPr lang="en-US" altLang="en-US" sz="6000" dirty="0" smtClean="0">
              <a:latin typeface="Attari_Quran" pitchFamily="2" charset="0"/>
              <a:cs typeface="Attari_Quran" pitchFamily="2" charset="0"/>
            </a:endParaRPr>
          </a:p>
        </p:txBody>
      </p:sp>
      <p:sp>
        <p:nvSpPr>
          <p:cNvPr id="27651"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O Allah, forgive me every sin I have committed and every mistake I have made!</a:t>
            </a:r>
            <a:endParaRPr lang="en-US" altLang="en-US" sz="2800" b="1" dirty="0" smtClean="0"/>
          </a:p>
        </p:txBody>
      </p:sp>
      <p:sp>
        <p:nvSpPr>
          <p:cNvPr id="27652"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خدا میرا ہر وہ گناہ معاف فرما جو میں نے کیا ہےاور ہر لغزش سے درگزر کر جو مجھ سے ہو ئی ہے</a:t>
            </a:r>
            <a:endParaRPr lang="en-US" altLang="en-US" sz="4000" b="1" dirty="0">
              <a:solidFill>
                <a:srgbClr val="000066"/>
              </a:solidFill>
              <a:latin typeface="Alvi Nastaleeq" pitchFamily="2" charset="0"/>
              <a:cs typeface="Alvi Nastaleeq" pitchFamily="2" charset="0"/>
            </a:endParaRPr>
          </a:p>
        </p:txBody>
      </p:sp>
      <p:sp>
        <p:nvSpPr>
          <p:cNvPr id="27653" name="Rectangle 11"/>
          <p:cNvSpPr>
            <a:spLocks noChangeArrowheads="1"/>
          </p:cNvSpPr>
          <p:nvPr/>
        </p:nvSpPr>
        <p:spPr bwMode="auto">
          <a:xfrm>
            <a:off x="228600" y="4168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इन सारी खाताओं से दर गुज़र कर जो मैंने जान बूझ कर या भूले से की हैं!</a:t>
            </a:r>
            <a:endParaRPr lang="en-US" altLang="en-US" sz="2000" b="1">
              <a:solidFill>
                <a:srgbClr val="000066"/>
              </a:solidFill>
              <a:cs typeface="Mangal" panose="02040503050203030202" pitchFamily="18" charset="0"/>
            </a:endParaRPr>
          </a:p>
        </p:txBody>
      </p:sp>
      <p:sp>
        <p:nvSpPr>
          <p:cNvPr id="276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allahumma-igh-fir liya kul-la dham-bin adhnabtuhu wa kul-la khati-atin akh-tatuha</a:t>
            </a:r>
          </a:p>
        </p:txBody>
      </p:sp>
      <p:sp>
        <p:nvSpPr>
          <p:cNvPr id="276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76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1" name="Rectangle 3"/>
          <p:cNvSpPr txBox="1">
            <a:spLocks noChangeArrowheads="1"/>
          </p:cNvSpPr>
          <p:nvPr/>
        </p:nvSpPr>
        <p:spPr bwMode="auto">
          <a:xfrm>
            <a:off x="106363" y="5105400"/>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VI V&lt;,FC </a:t>
            </a:r>
            <a:r>
              <a:rPr lang="en-US" sz="2800" dirty="0">
                <a:solidFill>
                  <a:srgbClr val="000066"/>
                </a:solidFill>
                <a:latin typeface="Lucida Bright" pitchFamily="18" charset="0"/>
              </a:rPr>
              <a:t>! </a:t>
            </a:r>
            <a:r>
              <a:rPr lang="en-US" sz="2800" dirty="0">
                <a:solidFill>
                  <a:srgbClr val="000066"/>
                </a:solidFill>
                <a:latin typeface="LMG-Arun" pitchFamily="2" charset="0"/>
              </a:rPr>
              <a:t>DFZF V[ TDFD U]GFCMG[ DFO SZL N[ H[G[ D[\[\ V\\HFD VF%IF </a:t>
            </a:r>
            <a:r>
              <a:rPr lang="en-US" sz="2800" dirty="0" smtClean="0">
                <a:solidFill>
                  <a:srgbClr val="000066"/>
                </a:solidFill>
                <a:latin typeface="LMG-Arun" pitchFamily="2" charset="0"/>
              </a:rPr>
              <a:t>K[</a:t>
            </a:r>
            <a:r>
              <a:rPr lang="en-US" sz="2800" dirty="0">
                <a:solidFill>
                  <a:srgbClr val="000066"/>
                </a:solidFill>
                <a:latin typeface="LMG-Arun" pitchFamily="2" charset="0"/>
              </a:rPr>
              <a:t>VG[ DFZL V[ TDFD E},G[ DFO SZL N[ H[G[ D[\[\ SZL K[</a:t>
            </a:r>
            <a:endParaRPr lang="en-US" sz="2800" b="1" dirty="0">
              <a:solidFill>
                <a:srgbClr val="000066"/>
              </a:solidFill>
              <a:latin typeface="LMG-Arun" pitchFamily="2" charset="0"/>
              <a:ea typeface="MS Mincho" pitchFamily="49" charset="-128"/>
            </a:endParaRPr>
          </a:p>
          <a:p>
            <a:pPr algn="ctr" eaLnBrk="1" hangingPunct="1">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اللَّهُمَّ إِنِّي أَتَقَرَّبُ إِلَيْكَ بِذِكْرِكَ</a:t>
            </a:r>
            <a:endParaRPr lang="en-US" altLang="en-US" sz="6000" dirty="0" smtClean="0">
              <a:latin typeface="Attari_Quran" pitchFamily="2" charset="0"/>
              <a:cs typeface="Attari_Quran" pitchFamily="2" charset="0"/>
            </a:endParaRPr>
          </a:p>
        </p:txBody>
      </p:sp>
      <p:sp>
        <p:nvSpPr>
          <p:cNvPr id="28675"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 Allah, verily I seek nearness to You through remembrance of You,</a:t>
            </a:r>
            <a:endParaRPr lang="en-US" altLang="en-US" sz="2800" b="1" smtClean="0"/>
          </a:p>
        </p:txBody>
      </p:sp>
      <p:sp>
        <p:nvSpPr>
          <p:cNvPr id="28676"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میں تیرے ذکر کے ذریعے تیرا تقرب چاہتا ہوں</a:t>
            </a:r>
            <a:endParaRPr lang="en-US" altLang="en-US" sz="4000" b="1">
              <a:solidFill>
                <a:srgbClr val="000066"/>
              </a:solidFill>
              <a:latin typeface="Alvi Nastaleeq" pitchFamily="2" charset="0"/>
              <a:cs typeface="Alvi Nastaleeq" pitchFamily="2" charset="0"/>
            </a:endParaRPr>
          </a:p>
        </p:txBody>
      </p:sp>
      <p:sp>
        <p:nvSpPr>
          <p:cNvPr id="28677" name="Rectangle 11"/>
          <p:cNvSpPr>
            <a:spLocks noChangeArrowheads="1"/>
          </p:cNvSpPr>
          <p:nvPr/>
        </p:nvSpPr>
        <p:spPr bwMode="auto">
          <a:xfrm>
            <a:off x="228600" y="4876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ए अल्लाह, मैं तुझे याद करके तेरे करीब आना चाहता हूँ!</a:t>
            </a:r>
            <a:endParaRPr lang="en-US" altLang="en-US" sz="2000" b="1">
              <a:solidFill>
                <a:srgbClr val="000066"/>
              </a:solidFill>
              <a:cs typeface="Mangal" panose="02040503050203030202" pitchFamily="18" charset="0"/>
            </a:endParaRPr>
          </a:p>
        </p:txBody>
      </p:sp>
      <p:sp>
        <p:nvSpPr>
          <p:cNvPr id="286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inni ataqarrabu ilayka bi-dhik-rik</a:t>
            </a:r>
          </a:p>
        </p:txBody>
      </p:sp>
      <p:sp>
        <p:nvSpPr>
          <p:cNvPr id="286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86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0846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a:t>
            </a:r>
            <a:r>
              <a:rPr lang="en-US" sz="3200" dirty="0">
                <a:solidFill>
                  <a:srgbClr val="000066"/>
                </a:solidFill>
                <a:latin typeface="LMG-Arun" pitchFamily="2" charset="0"/>
              </a:rPr>
              <a:t> A[XS C]\]\ TFZF </a:t>
            </a:r>
            <a:r>
              <a:rPr lang="en-US" sz="3200" dirty="0" err="1">
                <a:solidFill>
                  <a:srgbClr val="000066"/>
                </a:solidFill>
                <a:latin typeface="LMG-Arun" pitchFamily="2" charset="0"/>
              </a:rPr>
              <a:t>hLS</a:t>
            </a:r>
            <a:r>
              <a:rPr lang="en-US" sz="3200" dirty="0">
                <a:solidFill>
                  <a:srgbClr val="000066"/>
                </a:solidFill>
                <a:latin typeface="LMG-Arun" pitchFamily="2" charset="0"/>
              </a:rPr>
              <a:t>= YSL </a:t>
            </a:r>
          </a:p>
          <a:p>
            <a:pPr algn="ctr" eaLnBrk="1" hangingPunct="1">
              <a:spcBef>
                <a:spcPct val="20000"/>
              </a:spcBef>
            </a:pPr>
            <a:r>
              <a:rPr lang="en-US" sz="3200" dirty="0">
                <a:solidFill>
                  <a:srgbClr val="000066"/>
                </a:solidFill>
                <a:latin typeface="LMG-Arun" pitchFamily="2" charset="0"/>
              </a:rPr>
              <a:t>TFZL TZO GHNLS YJF RFC]\]\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وَأَسْتَشْفِعُ بِكَ إِلَي نَفْسِكَ</a:t>
            </a:r>
            <a:endParaRPr lang="en-US" altLang="en-US" sz="6000" dirty="0" smtClean="0">
              <a:latin typeface="Attari_Quran" pitchFamily="2" charset="0"/>
              <a:cs typeface="Attari_Quran" pitchFamily="2" charset="0"/>
            </a:endParaRPr>
          </a:p>
        </p:txBody>
      </p:sp>
      <p:sp>
        <p:nvSpPr>
          <p:cNvPr id="29699"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And I seek intercession from You with Yourself,</a:t>
            </a:r>
            <a:endParaRPr lang="en-US" altLang="en-US" sz="2800" b="1" smtClean="0"/>
          </a:p>
        </p:txBody>
      </p:sp>
      <p:sp>
        <p:nvSpPr>
          <p:cNvPr id="29700"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تیری ذات کو تیرے حضور اپنا سفارشی بناتا ہوں </a:t>
            </a:r>
            <a:endParaRPr lang="en-US" altLang="en-US" sz="4000" b="1">
              <a:solidFill>
                <a:srgbClr val="000066"/>
              </a:solidFill>
              <a:latin typeface="Alvi Nastaleeq" pitchFamily="2" charset="0"/>
              <a:cs typeface="Alvi Nastaleeq" pitchFamily="2" charset="0"/>
            </a:endParaRPr>
          </a:p>
        </p:txBody>
      </p:sp>
      <p:sp>
        <p:nvSpPr>
          <p:cNvPr id="29701"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जनाब में तुझी को अपना सिफारशी ठहराता हूँ, </a:t>
            </a:r>
            <a:endParaRPr lang="en-US" altLang="en-US" sz="2000" b="1">
              <a:solidFill>
                <a:srgbClr val="000066"/>
              </a:solidFill>
              <a:cs typeface="Mangal" panose="02040503050203030202" pitchFamily="18" charset="0"/>
            </a:endParaRPr>
          </a:p>
        </p:txBody>
      </p:sp>
      <p:sp>
        <p:nvSpPr>
          <p:cNvPr id="297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as-tash-fiu' bika ila naf-sik</a:t>
            </a:r>
          </a:p>
        </p:txBody>
      </p:sp>
      <p:sp>
        <p:nvSpPr>
          <p:cNvPr id="297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297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228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C]\]\ TFZL </a:t>
            </a:r>
            <a:r>
              <a:rPr lang="en-US" sz="3200" dirty="0" err="1">
                <a:solidFill>
                  <a:srgbClr val="000066"/>
                </a:solidFill>
                <a:latin typeface="LMG-Arun" pitchFamily="2" charset="0"/>
              </a:rPr>
              <a:t>hFT</a:t>
            </a:r>
            <a:r>
              <a:rPr lang="en-US" sz="3200" dirty="0">
                <a:solidFill>
                  <a:srgbClr val="000066"/>
                </a:solidFill>
                <a:latin typeface="LMG-Arun" pitchFamily="2" charset="0"/>
              </a:rPr>
              <a:t> YSL TFZL 5F;[ XOFVT RFC] K]\]\P</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وَأَسْألُكَ بِجُودِكَ أَن تُدْنِيَنِي مِن قُرْبِكَ</a:t>
            </a:r>
            <a:endParaRPr lang="en-US" altLang="en-US" sz="6000" dirty="0" smtClean="0">
              <a:latin typeface="Attari_Quran" pitchFamily="2" charset="0"/>
              <a:cs typeface="Attari_Quran" pitchFamily="2" charset="0"/>
            </a:endParaRPr>
          </a:p>
        </p:txBody>
      </p:sp>
      <p:sp>
        <p:nvSpPr>
          <p:cNvPr id="30723"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And I ask You through Your munificence to bring me near to Your proximity,</a:t>
            </a:r>
            <a:endParaRPr lang="en-US" altLang="en-US" sz="2800" b="1" smtClean="0"/>
          </a:p>
        </p:txBody>
      </p:sp>
      <p:sp>
        <p:nvSpPr>
          <p:cNvPr id="30724"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جود کے واسطے سے سوال کرتا ہوں کہ مجھے اپناقرب عطا فرما </a:t>
            </a:r>
            <a:endParaRPr lang="en-US" altLang="en-US" sz="4000" b="1">
              <a:solidFill>
                <a:srgbClr val="000066"/>
              </a:solidFill>
              <a:latin typeface="Alvi Nastaleeq" pitchFamily="2" charset="0"/>
              <a:cs typeface="Alvi Nastaleeq" pitchFamily="2" charset="0"/>
            </a:endParaRPr>
          </a:p>
        </p:txBody>
      </p:sp>
      <p:sp>
        <p:nvSpPr>
          <p:cNvPr id="30725"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करम का वास्ता दे कर तुझ से इल्तेजा करता हूँ के मुझे अपना कुर्ब अता कर</a:t>
            </a:r>
            <a:endParaRPr lang="en-US" altLang="en-US" sz="2000" b="1">
              <a:solidFill>
                <a:srgbClr val="000066"/>
              </a:solidFill>
              <a:cs typeface="Mangal" panose="02040503050203030202" pitchFamily="18" charset="0"/>
            </a:endParaRPr>
          </a:p>
        </p:txBody>
      </p:sp>
      <p:sp>
        <p:nvSpPr>
          <p:cNvPr id="307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as-aluka bi-judika an tud-ni-yani min qur-bik</a:t>
            </a:r>
          </a:p>
        </p:txBody>
      </p:sp>
      <p:sp>
        <p:nvSpPr>
          <p:cNvPr id="307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07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0813" y="4924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C]\]\ ;JF, S~\ K]\]\ TFZL 5F;[ TFZF SZDGF </a:t>
            </a:r>
          </a:p>
          <a:p>
            <a:pPr algn="ctr" eaLnBrk="1" hangingPunct="1">
              <a:spcBef>
                <a:spcPct val="20000"/>
              </a:spcBef>
            </a:pPr>
            <a:r>
              <a:rPr lang="en-US" sz="3200" dirty="0">
                <a:solidFill>
                  <a:srgbClr val="000066"/>
                </a:solidFill>
                <a:latin typeface="LMG-Arun" pitchFamily="2" charset="0"/>
              </a:rPr>
              <a:t>JF:TFYL S[ T] DG[ TFZL GHNLSL VTF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152400" y="528638"/>
            <a:ext cx="8763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6000">
                <a:solidFill>
                  <a:srgbClr val="000066"/>
                </a:solidFill>
                <a:latin typeface="Attari_Quran" pitchFamily="2" charset="0"/>
                <a:cs typeface="Attari_Quran" pitchFamily="2" charset="0"/>
              </a:rPr>
              <a:t>اَللَّهُمَّ صَلِّ عَلَى مُحَمَّدٍ وَ آلِ مُحَمَّد</a:t>
            </a:r>
            <a:endParaRPr lang="en-US" altLang="en-US" sz="6000">
              <a:solidFill>
                <a:srgbClr val="000066"/>
              </a:solidFill>
              <a:latin typeface="Attari_Quran" pitchFamily="2" charset="0"/>
              <a:cs typeface="Attari_Quran" pitchFamily="2" charset="0"/>
            </a:endParaRPr>
          </a:p>
        </p:txBody>
      </p:sp>
      <p:sp>
        <p:nvSpPr>
          <p:cNvPr id="4099" name="Rectangle 4"/>
          <p:cNvSpPr>
            <a:spLocks noChangeArrowheads="1"/>
          </p:cNvSpPr>
          <p:nvPr/>
        </p:nvSpPr>
        <p:spPr bwMode="auto">
          <a:xfrm>
            <a:off x="250825" y="2211388"/>
            <a:ext cx="8569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b="1">
                <a:solidFill>
                  <a:srgbClr val="000066"/>
                </a:solidFill>
                <a:ea typeface="MS Mincho" panose="02020609040205080304" pitchFamily="49" charset="-128"/>
              </a:rPr>
              <a:t>O' All</a:t>
            </a:r>
            <a:r>
              <a:rPr lang="en-US" altLang="en-US" sz="2800" b="1">
                <a:solidFill>
                  <a:srgbClr val="000066"/>
                </a:solidFill>
                <a:latin typeface="Al-Arial"/>
                <a:ea typeface="MS Mincho" panose="02020609040205080304" pitchFamily="49" charset="-128"/>
              </a:rPr>
              <a:t>á</a:t>
            </a:r>
            <a:r>
              <a:rPr lang="en-US" altLang="en-US" sz="2800" b="1">
                <a:solidFill>
                  <a:srgbClr val="000066"/>
                </a:solidFill>
                <a:ea typeface="MS Mincho" panose="02020609040205080304" pitchFamily="49" charset="-128"/>
              </a:rPr>
              <a:t>h send Your blessings on Muhammad</a:t>
            </a:r>
          </a:p>
          <a:p>
            <a:pPr algn="ctr" eaLnBrk="1" hangingPunct="1">
              <a:spcBef>
                <a:spcPct val="20000"/>
              </a:spcBef>
            </a:pPr>
            <a:r>
              <a:rPr lang="en-US" altLang="en-US" sz="2800" b="1">
                <a:solidFill>
                  <a:srgbClr val="000066"/>
                </a:solidFill>
                <a:ea typeface="MS Mincho" panose="02020609040205080304" pitchFamily="49" charset="-128"/>
              </a:rPr>
              <a:t>and the family of Muhammad.</a:t>
            </a:r>
          </a:p>
        </p:txBody>
      </p:sp>
      <p:sp>
        <p:nvSpPr>
          <p:cNvPr id="4100" name="Rectangle 16"/>
          <p:cNvSpPr>
            <a:spLocks noChangeArrowheads="1"/>
          </p:cNvSpPr>
          <p:nvPr/>
        </p:nvSpPr>
        <p:spPr bwMode="auto">
          <a:xfrm>
            <a:off x="152400" y="4265005"/>
            <a:ext cx="8915400" cy="992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अल्लाह मुहम्मद और आले मुहम्मद पर अपनी सलामती</a:t>
            </a:r>
            <a:r>
              <a:rPr lang="en-US" altLang="en-US" sz="2000" b="1" dirty="0">
                <a:solidFill>
                  <a:srgbClr val="000066"/>
                </a:solidFill>
                <a:cs typeface="Mangal" panose="02040503050203030202" pitchFamily="18" charset="0"/>
              </a:rPr>
              <a:t> </a:t>
            </a:r>
            <a:r>
              <a:rPr lang="hi-IN" altLang="en-US" sz="2000" b="1" dirty="0">
                <a:solidFill>
                  <a:srgbClr val="000066"/>
                </a:solidFill>
                <a:cs typeface="Mangal" panose="02040503050203030202" pitchFamily="18" charset="0"/>
              </a:rPr>
              <a:t>रख़</a:t>
            </a:r>
            <a:r>
              <a:rPr lang="en-US" altLang="en-US" sz="2000" b="1" dirty="0">
                <a:solidFill>
                  <a:srgbClr val="000066"/>
                </a:solidFill>
                <a:cs typeface="Mangal" panose="02040503050203030202" pitchFamily="18" charset="0"/>
              </a:rPr>
              <a:t> </a:t>
            </a:r>
          </a:p>
        </p:txBody>
      </p:sp>
      <p:sp>
        <p:nvSpPr>
          <p:cNvPr id="4101" name="Rectangle 18"/>
          <p:cNvSpPr>
            <a:spLocks noChangeArrowheads="1"/>
          </p:cNvSpPr>
          <p:nvPr/>
        </p:nvSpPr>
        <p:spPr bwMode="auto">
          <a:xfrm>
            <a:off x="0" y="3105273"/>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4000" b="1" dirty="0">
                <a:solidFill>
                  <a:srgbClr val="000066"/>
                </a:solidFill>
                <a:latin typeface="Alvi Nastaleeq" pitchFamily="2" charset="0"/>
                <a:cs typeface="Alvi Nastaleeq" pitchFamily="2" charset="0"/>
              </a:rPr>
              <a:t>اے الله</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رحمت فرما محمد وآل</a:t>
            </a:r>
            <a:r>
              <a:rPr lang="en-US" altLang="en-US" sz="4000" b="1" dirty="0">
                <a:solidFill>
                  <a:srgbClr val="000066"/>
                </a:solidFill>
                <a:latin typeface="Alvi Nastaleeq" pitchFamily="2" charset="0"/>
                <a:cs typeface="Alvi Nastaleeq" pitchFamily="2" charset="0"/>
              </a:rPr>
              <a:t>)</a:t>
            </a:r>
            <a:r>
              <a:rPr lang="ar-SA" altLang="en-US" sz="4000" b="1" dirty="0">
                <a:solidFill>
                  <a:srgbClr val="000066"/>
                </a:solidFill>
                <a:latin typeface="Alvi Nastaleeq" pitchFamily="2" charset="0"/>
                <a:cs typeface="Alvi Nastaleeq" pitchFamily="2" charset="0"/>
              </a:rPr>
              <a:t>ع</a:t>
            </a:r>
            <a:r>
              <a:rPr lang="en-US" altLang="en-US" sz="4000" b="1" dirty="0">
                <a:solidFill>
                  <a:srgbClr val="000066"/>
                </a:solidFill>
                <a:latin typeface="Alvi Nastaleeq" pitchFamily="2" charset="0"/>
                <a:cs typeface="Alvi Nastaleeq" pitchFamily="2" charset="0"/>
              </a:rPr>
              <a:t>( </a:t>
            </a:r>
            <a:r>
              <a:rPr lang="ar-SA" altLang="en-US" sz="4000" b="1" dirty="0">
                <a:solidFill>
                  <a:srgbClr val="000066"/>
                </a:solidFill>
                <a:latin typeface="Alvi Nastaleeq" pitchFamily="2" charset="0"/>
                <a:cs typeface="Alvi Nastaleeq" pitchFamily="2" charset="0"/>
              </a:rPr>
              <a:t>محمد پر </a:t>
            </a:r>
            <a:endParaRPr lang="en-US" altLang="en-US" sz="4000" b="1" dirty="0">
              <a:solidFill>
                <a:srgbClr val="000066"/>
              </a:solidFill>
              <a:latin typeface="Alvi Nastaleeq" pitchFamily="2" charset="0"/>
              <a:cs typeface="Alvi Nastaleeq" pitchFamily="2" charset="0"/>
            </a:endParaRPr>
          </a:p>
        </p:txBody>
      </p:sp>
      <p:sp>
        <p:nvSpPr>
          <p:cNvPr id="4102" name="Rectangle 19"/>
          <p:cNvSpPr>
            <a:spLocks noChangeArrowheads="1"/>
          </p:cNvSpPr>
          <p:nvPr/>
        </p:nvSpPr>
        <p:spPr bwMode="auto">
          <a:xfrm>
            <a:off x="38100" y="6230329"/>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allahumma salli `ala muhammadin wa ali muhammadin</a:t>
            </a:r>
            <a:endParaRPr lang="en-US" altLang="en-US" b="1" i="1">
              <a:solidFill>
                <a:srgbClr val="000066"/>
              </a:solidFill>
            </a:endParaRPr>
          </a:p>
        </p:txBody>
      </p:sp>
      <p:sp>
        <p:nvSpPr>
          <p:cNvPr id="41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1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639396" y="5305488"/>
            <a:ext cx="8204200" cy="62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pPr>
            <a:r>
              <a:rPr lang="en-US" altLang="en-US" sz="2400" b="1" dirty="0">
                <a:solidFill>
                  <a:srgbClr val="000066"/>
                </a:solidFill>
                <a:latin typeface="LMG-Arun" pitchFamily="2" charset="0"/>
                <a:ea typeface="MS Mincho" panose="02020609040205080304" pitchFamily="49" charset="-128"/>
              </a:rPr>
              <a:t>VI V&lt;,FC </a:t>
            </a:r>
            <a:r>
              <a:rPr lang="en-US" altLang="en-US" sz="2400" dirty="0">
                <a:solidFill>
                  <a:srgbClr val="000066"/>
                </a:solidFill>
                <a:latin typeface="Lucida Bright" panose="02040602050505020304" pitchFamily="18" charset="0"/>
              </a:rPr>
              <a:t>!</a:t>
            </a:r>
            <a:r>
              <a:rPr lang="en-US" altLang="en-US" sz="2400" b="1" dirty="0">
                <a:solidFill>
                  <a:srgbClr val="000066"/>
                </a:solidFill>
                <a:latin typeface="LMG-Arun" pitchFamily="2" charset="0"/>
                <a:ea typeface="MS Mincho" panose="02020609040205080304" pitchFamily="49" charset="-128"/>
              </a:rPr>
              <a:t> DMCDN VG[ VF,[ DMCDN ;PVPJP p5Z N]Z]NM ;,FD DMS, </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وَأَن تُوزِعَنِي شُكْرَكَ</a:t>
            </a:r>
            <a:endParaRPr lang="en-US" altLang="en-US" sz="6000" dirty="0" smtClean="0">
              <a:latin typeface="Attari_Quran" pitchFamily="2" charset="0"/>
              <a:cs typeface="Attari_Quran" pitchFamily="2" charset="0"/>
            </a:endParaRPr>
          </a:p>
        </p:txBody>
      </p:sp>
      <p:sp>
        <p:nvSpPr>
          <p:cNvPr id="31747"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 </a:t>
            </a:r>
          </a:p>
          <a:p>
            <a:pPr marL="342900" indent="-342900" eaLnBrk="1" hangingPunct="1"/>
            <a:r>
              <a:rPr lang="en-US" altLang="en-US" sz="2800" b="1" smtClean="0">
                <a:ea typeface="MS Mincho" panose="02020609040205080304" pitchFamily="49" charset="-128"/>
              </a:rPr>
              <a:t>And to provide me with gratitude toward You</a:t>
            </a:r>
          </a:p>
        </p:txBody>
      </p:sp>
      <p:sp>
        <p:nvSpPr>
          <p:cNvPr id="31748"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توفیق دے کہ تیرا شکر ادا کروں</a:t>
            </a:r>
            <a:endParaRPr lang="en-US" altLang="en-US" sz="4000" b="1">
              <a:solidFill>
                <a:srgbClr val="000066"/>
              </a:solidFill>
              <a:latin typeface="Alvi Nastaleeq" pitchFamily="2" charset="0"/>
              <a:cs typeface="Alvi Nastaleeq" pitchFamily="2" charset="0"/>
            </a:endParaRPr>
          </a:p>
        </p:txBody>
      </p:sp>
      <p:sp>
        <p:nvSpPr>
          <p:cNvPr id="31749"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अदाए शुक्र की तौफीक दे </a:t>
            </a:r>
            <a:endParaRPr lang="en-US" altLang="en-US" sz="2000" b="1">
              <a:solidFill>
                <a:srgbClr val="000066"/>
              </a:solidFill>
              <a:cs typeface="Mangal" panose="02040503050203030202" pitchFamily="18" charset="0"/>
            </a:endParaRPr>
          </a:p>
        </p:txBody>
      </p:sp>
      <p:sp>
        <p:nvSpPr>
          <p:cNvPr id="317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 tuzi`ani shuk-rak</a:t>
            </a:r>
          </a:p>
        </p:txBody>
      </p:sp>
      <p:sp>
        <p:nvSpPr>
          <p:cNvPr id="317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17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752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DG[ TFZM X]]S= VNF SZJFGL TJOLS VTF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وَأَن تُلْهِمَنِي ذِكْرَكَ</a:t>
            </a:r>
            <a:endParaRPr lang="en-US" altLang="en-US" sz="6000" smtClean="0">
              <a:latin typeface="Attari_Quran" pitchFamily="2" charset="0"/>
              <a:cs typeface="Attari_Quran" pitchFamily="2" charset="0"/>
            </a:endParaRPr>
          </a:p>
        </p:txBody>
      </p:sp>
      <p:sp>
        <p:nvSpPr>
          <p:cNvPr id="32771" name="Rectangle 3"/>
          <p:cNvSpPr>
            <a:spLocks noGrp="1" noChangeArrowheads="1"/>
          </p:cNvSpPr>
          <p:nvPr>
            <p:ph type="subTitle" idx="1"/>
          </p:nvPr>
        </p:nvSpPr>
        <p:spPr>
          <a:xfrm>
            <a:off x="76200" y="2133600"/>
            <a:ext cx="8964613" cy="1752600"/>
          </a:xfrm>
        </p:spPr>
        <p:txBody>
          <a:bodyPr/>
          <a:lstStyle/>
          <a:p>
            <a:pPr marL="342900" indent="-342900" eaLnBrk="1" hangingPunct="1"/>
            <a:r>
              <a:rPr lang="en-US" altLang="en-US" sz="2800" b="1" smtClean="0">
                <a:ea typeface="MS Mincho" panose="02020609040205080304" pitchFamily="49" charset="-128"/>
              </a:rPr>
              <a:t>And to inspire me with Your remembrance.</a:t>
            </a:r>
            <a:endParaRPr lang="en-US" altLang="en-US" sz="2800" b="1" smtClean="0"/>
          </a:p>
        </p:txBody>
      </p:sp>
      <p:sp>
        <p:nvSpPr>
          <p:cNvPr id="3277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میری زبان پر اپنا ذکر جاری فرما</a:t>
            </a:r>
            <a:endParaRPr lang="en-US" altLang="en-US" sz="4000" b="1" dirty="0">
              <a:solidFill>
                <a:srgbClr val="000066"/>
              </a:solidFill>
              <a:latin typeface="Alvi Nastaleeq" pitchFamily="2" charset="0"/>
              <a:cs typeface="Alvi Nastaleeq" pitchFamily="2" charset="0"/>
            </a:endParaRPr>
          </a:p>
        </p:txBody>
      </p:sp>
      <p:sp>
        <p:nvSpPr>
          <p:cNvPr id="32773"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याद मेरे दिल में डाल दे! </a:t>
            </a:r>
            <a:endParaRPr lang="en-US" altLang="en-US" sz="2000" b="1">
              <a:solidFill>
                <a:srgbClr val="000066"/>
              </a:solidFill>
              <a:cs typeface="Mangal" panose="02040503050203030202" pitchFamily="18" charset="0"/>
            </a:endParaRPr>
          </a:p>
        </p:txBody>
      </p:sp>
      <p:sp>
        <p:nvSpPr>
          <p:cNvPr id="327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 tul-himani dhik-rak</a:t>
            </a:r>
          </a:p>
        </p:txBody>
      </p:sp>
      <p:sp>
        <p:nvSpPr>
          <p:cNvPr id="327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27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9990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DG[ TFZM </a:t>
            </a:r>
            <a:r>
              <a:rPr lang="en-US" sz="3200" dirty="0" err="1">
                <a:solidFill>
                  <a:srgbClr val="000066"/>
                </a:solidFill>
                <a:latin typeface="LMG-Arun" pitchFamily="2" charset="0"/>
              </a:rPr>
              <a:t>hLS</a:t>
            </a:r>
            <a:r>
              <a:rPr lang="en-US" sz="3200" dirty="0">
                <a:solidFill>
                  <a:srgbClr val="000066"/>
                </a:solidFill>
                <a:latin typeface="LMG-Arun" pitchFamily="2" charset="0"/>
              </a:rPr>
              <a:t>= SZJFG]\]\ .&lt;CFD </a:t>
            </a:r>
            <a:r>
              <a:rPr lang="en-US" sz="3200" dirty="0" err="1">
                <a:solidFill>
                  <a:srgbClr val="000066"/>
                </a:solidFill>
                <a:latin typeface="LMG-Arun" pitchFamily="2" charset="0"/>
              </a:rPr>
              <a:t>sVF</a:t>
            </a:r>
            <a:r>
              <a:rPr lang="en-US" sz="3200" dirty="0">
                <a:solidFill>
                  <a:srgbClr val="000066"/>
                </a:solidFill>
                <a:latin typeface="LMG-Arun" pitchFamily="2" charset="0"/>
              </a:rPr>
              <a:t>\TZLS 5|[|[Z6Ff VTF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اللَّهُمَّ إِنِّي أَسْألُكَ سُؤَالَ خَاضِع مُّتَذَلِّل خَاشِع أَن تُسَامِحَنِي وَتَرْحَمَنِي</a:t>
            </a:r>
            <a:endParaRPr lang="en-US" altLang="en-US" sz="6000" dirty="0" smtClean="0">
              <a:latin typeface="Attari_Quran" pitchFamily="2" charset="0"/>
              <a:cs typeface="Attari_Quran" pitchFamily="2" charset="0"/>
            </a:endParaRPr>
          </a:p>
        </p:txBody>
      </p:sp>
      <p:sp>
        <p:nvSpPr>
          <p:cNvPr id="337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600" b="1" dirty="0" smtClean="0">
                <a:ea typeface="MS Mincho" panose="02020609040205080304" pitchFamily="49" charset="-128"/>
              </a:rPr>
              <a:t>O Allah, verily I ask You with the asking of a submissive, abased and lowly man to show me forbearance, to have mercy on me</a:t>
            </a:r>
            <a:endParaRPr lang="en-US" altLang="en-US" sz="2600" b="1" dirty="0" smtClean="0"/>
          </a:p>
        </p:txBody>
      </p:sp>
      <p:sp>
        <p:nvSpPr>
          <p:cNvPr id="33796" name="Rectangle 4"/>
          <p:cNvSpPr>
            <a:spLocks noChangeArrowheads="1"/>
          </p:cNvSpPr>
          <p:nvPr/>
        </p:nvSpPr>
        <p:spPr bwMode="auto">
          <a:xfrm>
            <a:off x="228600" y="3178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200" b="1" dirty="0">
                <a:solidFill>
                  <a:srgbClr val="000066"/>
                </a:solidFill>
                <a:latin typeface="Alvi Nastaleeq" pitchFamily="2" charset="0"/>
                <a:cs typeface="Alvi Nastaleeq" pitchFamily="2" charset="0"/>
              </a:rPr>
              <a:t>اے اللہ میں سوال کرتا ہوں جھکے ہوئے گرے ہوئے ڈرے ہوئے کیطرح کہ مجھ سے چشم پوشی فرما مجھ پر رحمت کر</a:t>
            </a:r>
            <a:endParaRPr lang="en-US" altLang="en-US" sz="3200" b="1" dirty="0">
              <a:solidFill>
                <a:srgbClr val="000066"/>
              </a:solidFill>
              <a:latin typeface="Alvi Nastaleeq" pitchFamily="2" charset="0"/>
              <a:cs typeface="Alvi Nastaleeq" pitchFamily="2" charset="0"/>
            </a:endParaRPr>
          </a:p>
        </p:txBody>
      </p:sp>
      <p:sp>
        <p:nvSpPr>
          <p:cNvPr id="33797" name="Rectangle 11"/>
          <p:cNvSpPr>
            <a:spLocks noChangeArrowheads="1"/>
          </p:cNvSpPr>
          <p:nvPr/>
        </p:nvSpPr>
        <p:spPr bwMode="auto">
          <a:xfrm>
            <a:off x="228600" y="4092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अल्लाह, मैं तुझ से खोज़ू व खुशू और गिरया व ज़ारी से अर्ज़ करता हूँ के तू मेरी भूल चूक माफ़ कर,</a:t>
            </a:r>
            <a:endParaRPr lang="en-US" altLang="en-US" sz="2000" b="1" dirty="0">
              <a:solidFill>
                <a:srgbClr val="000066"/>
              </a:solidFill>
              <a:cs typeface="Mangal" panose="02040503050203030202" pitchFamily="18" charset="0"/>
            </a:endParaRPr>
          </a:p>
        </p:txBody>
      </p:sp>
      <p:sp>
        <p:nvSpPr>
          <p:cNvPr id="337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in-ni as-luka suala khadii'm-mutadhal-lilin kha-shii'n an tusamihani wa tar-hamani</a:t>
            </a:r>
          </a:p>
        </p:txBody>
      </p:sp>
      <p:sp>
        <p:nvSpPr>
          <p:cNvPr id="337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38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66518"/>
            <a:ext cx="89646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400" b="1" dirty="0">
                <a:solidFill>
                  <a:srgbClr val="000066"/>
                </a:solidFill>
                <a:latin typeface="LMG-Arun" pitchFamily="2" charset="0"/>
              </a:rPr>
              <a:t>VI V&lt;,FC </a:t>
            </a:r>
            <a:r>
              <a:rPr lang="en-US" sz="2400" b="1" dirty="0">
                <a:solidFill>
                  <a:srgbClr val="000066"/>
                </a:solidFill>
                <a:latin typeface="Lucida Bright" pitchFamily="18" charset="0"/>
              </a:rPr>
              <a:t>!</a:t>
            </a:r>
            <a:r>
              <a:rPr lang="en-US" sz="2400" b="1" dirty="0">
                <a:solidFill>
                  <a:srgbClr val="000066"/>
                </a:solidFill>
                <a:latin typeface="LMG-Arun" pitchFamily="2" charset="0"/>
              </a:rPr>
              <a:t>¦ BZ[BZ C]\]\ TFZL 5F;[ EIELT4 W]|]|HGFZ </a:t>
            </a:r>
          </a:p>
          <a:p>
            <a:pPr algn="ctr" eaLnBrk="1" hangingPunct="1">
              <a:spcBef>
                <a:spcPct val="20000"/>
              </a:spcBef>
            </a:pPr>
            <a:r>
              <a:rPr lang="en-US" sz="2400" b="1" dirty="0">
                <a:solidFill>
                  <a:srgbClr val="000066"/>
                </a:solidFill>
                <a:latin typeface="LMG-Arun" pitchFamily="2" charset="0"/>
              </a:rPr>
              <a:t>VG[ </a:t>
            </a:r>
            <a:r>
              <a:rPr lang="en-US" sz="2400" b="1" dirty="0" err="1">
                <a:solidFill>
                  <a:srgbClr val="000066"/>
                </a:solidFill>
                <a:latin typeface="LMG-Arun" pitchFamily="2" charset="0"/>
              </a:rPr>
              <a:t>lJGD</a:t>
            </a:r>
            <a:r>
              <a:rPr lang="en-US" sz="2400" b="1" dirty="0">
                <a:solidFill>
                  <a:srgbClr val="000066"/>
                </a:solidFill>
                <a:latin typeface="LMG-Arun" pitchFamily="2" charset="0"/>
              </a:rPr>
              <a:t>||GL H[D DF\U6L S~\ K]\] S[ T] DFZFYL HT</a:t>
            </a:r>
            <a:r>
              <a:rPr lang="en-US" sz="2400" b="1" dirty="0" smtClean="0">
                <a:solidFill>
                  <a:srgbClr val="000066"/>
                </a:solidFill>
                <a:latin typeface="LMG-Arun" pitchFamily="2" charset="0"/>
              </a:rPr>
              <a:t>]\] </a:t>
            </a:r>
            <a:r>
              <a:rPr lang="en-US" sz="2400" b="1" dirty="0">
                <a:solidFill>
                  <a:srgbClr val="000066"/>
                </a:solidFill>
                <a:latin typeface="LMG-Arun" pitchFamily="2" charset="0"/>
              </a:rPr>
              <a:t>SZ VG[ T] DFZL p5Z </a:t>
            </a:r>
            <a:r>
              <a:rPr lang="en-US" sz="2400" b="1" dirty="0" smtClean="0">
                <a:solidFill>
                  <a:srgbClr val="000066"/>
                </a:solidFill>
                <a:latin typeface="LMG-Arun" pitchFamily="2" charset="0"/>
              </a:rPr>
              <a:t>ZCD </a:t>
            </a:r>
            <a:r>
              <a:rPr lang="en-US" sz="2400" b="1" dirty="0">
                <a:solidFill>
                  <a:srgbClr val="000066"/>
                </a:solidFill>
                <a:latin typeface="LMG-Arun" pitchFamily="2" charset="0"/>
              </a:rPr>
              <a:t>SZ</a:t>
            </a:r>
            <a:endParaRPr lang="en-US" sz="2400" b="1" dirty="0">
              <a:solidFill>
                <a:srgbClr val="000066"/>
              </a:solidFill>
              <a:latin typeface="LMG-Arun" pitchFamily="2" charset="0"/>
              <a:ea typeface="MS Mincho" pitchFamily="49" charset="-128"/>
            </a:endParaRPr>
          </a:p>
          <a:p>
            <a:pPr algn="ctr" eaLnBrk="1" hangingPunct="1">
              <a:spcBef>
                <a:spcPct val="20000"/>
              </a:spcBef>
            </a:pP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304800" y="511175"/>
            <a:ext cx="8610600" cy="1470025"/>
          </a:xfrm>
        </p:spPr>
        <p:txBody>
          <a:bodyPr/>
          <a:lstStyle/>
          <a:p>
            <a:pPr rtl="1" eaLnBrk="1" hangingPunct="1"/>
            <a:r>
              <a:rPr lang="ar-SA" altLang="en-US" sz="6000" dirty="0" smtClean="0">
                <a:latin typeface="Attari_Quran" pitchFamily="2" charset="0"/>
                <a:cs typeface="Attari_Quran" pitchFamily="2" charset="0"/>
              </a:rPr>
              <a:t>وَتَجْعلَنِي بِقَسَمِكَ رَاضِياً قَانِعاً، وَفِي جَمِيعِ الأَحْوَاِل مُتَوَاضِعاً</a:t>
            </a:r>
            <a:endParaRPr lang="en-US" altLang="en-US" sz="6000" dirty="0" smtClean="0">
              <a:latin typeface="Attari_Quran" pitchFamily="2" charset="0"/>
              <a:cs typeface="Attari_Quran" pitchFamily="2" charset="0"/>
            </a:endParaRPr>
          </a:p>
        </p:txBody>
      </p:sp>
      <p:sp>
        <p:nvSpPr>
          <p:cNvPr id="34819" name="Rectangle 3"/>
          <p:cNvSpPr>
            <a:spLocks noGrp="1" noChangeArrowheads="1"/>
          </p:cNvSpPr>
          <p:nvPr>
            <p:ph type="subTitle" idx="1"/>
          </p:nvPr>
        </p:nvSpPr>
        <p:spPr>
          <a:xfrm>
            <a:off x="26987" y="2057400"/>
            <a:ext cx="8964613" cy="1752600"/>
          </a:xfrm>
        </p:spPr>
        <p:txBody>
          <a:bodyPr/>
          <a:lstStyle/>
          <a:p>
            <a:pPr marL="342900" indent="-342900" eaLnBrk="1" hangingPunct="1"/>
            <a:r>
              <a:rPr lang="en-US" altLang="en-US" sz="2400" b="1" dirty="0" smtClean="0">
                <a:ea typeface="MS Mincho" panose="02020609040205080304" pitchFamily="49" charset="-128"/>
              </a:rPr>
              <a:t>And to make me satisfied and content with Your appointment and [make me] humble in every state.</a:t>
            </a:r>
            <a:endParaRPr lang="en-US" altLang="en-US" sz="2400" b="1" dirty="0" smtClean="0"/>
          </a:p>
        </p:txBody>
      </p:sp>
      <p:sp>
        <p:nvSpPr>
          <p:cNvPr id="34820" name="Rectangle 4"/>
          <p:cNvSpPr>
            <a:spLocks noChangeArrowheads="1"/>
          </p:cNvSpPr>
          <p:nvPr/>
        </p:nvSpPr>
        <p:spPr bwMode="auto">
          <a:xfrm>
            <a:off x="228600" y="2568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اور مجھے اپنی تقدیر پر راضی و قانع اور ہر قسم کے حالات میں نرم خو رہنے والا بنا دے </a:t>
            </a:r>
            <a:endParaRPr lang="en-US" altLang="en-US" sz="3600" b="1" dirty="0">
              <a:solidFill>
                <a:srgbClr val="000066"/>
              </a:solidFill>
              <a:latin typeface="Alvi Nastaleeq" pitchFamily="2" charset="0"/>
              <a:cs typeface="Alvi Nastaleeq" pitchFamily="2" charset="0"/>
            </a:endParaRPr>
          </a:p>
        </p:txBody>
      </p:sp>
      <p:sp>
        <p:nvSpPr>
          <p:cNvPr id="34821"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मुझ पर रहम फार्म और तू में मेरा जो हिस्सा मुक़र्रर किया है, मुझे इस पर राज़ी, काने और हर हाल में मुतमईन रख! </a:t>
            </a:r>
            <a:endParaRPr lang="en-US" altLang="en-US" sz="2000" b="1" dirty="0">
              <a:solidFill>
                <a:srgbClr val="000066"/>
              </a:solidFill>
              <a:cs typeface="Mangal" panose="02040503050203030202" pitchFamily="18" charset="0"/>
            </a:endParaRPr>
          </a:p>
        </p:txBody>
      </p:sp>
      <p:sp>
        <p:nvSpPr>
          <p:cNvPr id="348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taj-`alani bi-qasamika radiyan qani`n wa fi jamii'l-ah-wali mutawadi`aa</a:t>
            </a:r>
          </a:p>
        </p:txBody>
      </p:sp>
      <p:sp>
        <p:nvSpPr>
          <p:cNvPr id="348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48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648200"/>
            <a:ext cx="8964612"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VG[ DG[ TFZL JC[\[\R6L p5Z ZFHLÒ ZC[GFZ VG[ ;\TMQFL AGFJL N[ </a:t>
            </a:r>
          </a:p>
          <a:p>
            <a:pPr algn="ctr" eaLnBrk="1" hangingPunct="1">
              <a:spcBef>
                <a:spcPct val="20000"/>
              </a:spcBef>
            </a:pPr>
            <a:r>
              <a:rPr lang="en-US" sz="2800" dirty="0">
                <a:solidFill>
                  <a:srgbClr val="000066"/>
                </a:solidFill>
                <a:latin typeface="LMG-Arun" pitchFamily="2" charset="0"/>
              </a:rPr>
              <a:t>VG[ DG[ TDFD 5lZl:YlTVMDF\ </a:t>
            </a:r>
            <a:r>
              <a:rPr lang="en-US" sz="2800" dirty="0" err="1">
                <a:solidFill>
                  <a:srgbClr val="000066"/>
                </a:solidFill>
                <a:latin typeface="LMG-Arun" pitchFamily="2" charset="0"/>
              </a:rPr>
              <a:t>TJFhMV</a:t>
            </a:r>
            <a:r>
              <a:rPr lang="en-US" sz="2800" dirty="0">
                <a:solidFill>
                  <a:srgbClr val="000066"/>
                </a:solidFill>
                <a:latin typeface="LMG-Arun" pitchFamily="2" charset="0"/>
              </a:rPr>
              <a:t> </a:t>
            </a:r>
          </a:p>
          <a:p>
            <a:pPr algn="ctr" eaLnBrk="1" hangingPunct="1">
              <a:spcBef>
                <a:spcPct val="20000"/>
              </a:spcBef>
            </a:pPr>
            <a:r>
              <a:rPr lang="en-US" sz="2800" dirty="0" err="1">
                <a:solidFill>
                  <a:srgbClr val="000066"/>
                </a:solidFill>
                <a:latin typeface="LMG-Arun" pitchFamily="2" charset="0"/>
              </a:rPr>
              <a:t>slJGD|TFfGL</a:t>
            </a:r>
            <a:r>
              <a:rPr lang="en-US" sz="2800" dirty="0">
                <a:solidFill>
                  <a:srgbClr val="000066"/>
                </a:solidFill>
                <a:latin typeface="LMG-Arun" pitchFamily="2" charset="0"/>
              </a:rPr>
              <a:t> ;FY[ ZC[GFZ AGFJL N[</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اللَّهُمَّ وَأَسْألُكَ سُؤَالَ مَنِ اشْتَدَّتْ فَاقَتُهُ</a:t>
            </a:r>
            <a:endParaRPr lang="en-US" altLang="en-US" sz="6000" dirty="0" smtClean="0">
              <a:latin typeface="Attari_Quran" pitchFamily="2" charset="0"/>
              <a:cs typeface="Attari_Quran" pitchFamily="2" charset="0"/>
            </a:endParaRPr>
          </a:p>
        </p:txBody>
      </p:sp>
      <p:sp>
        <p:nvSpPr>
          <p:cNvPr id="35843"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dirty="0" smtClean="0">
                <a:ea typeface="MS Mincho" panose="02020609040205080304" pitchFamily="49" charset="-128"/>
              </a:rPr>
              <a:t>O Allah, I ask You the question of one whose indigence is extreme,</a:t>
            </a:r>
            <a:endParaRPr lang="en-US" altLang="en-US" sz="2800" b="1" dirty="0" smtClean="0"/>
          </a:p>
        </p:txBody>
      </p:sp>
      <p:sp>
        <p:nvSpPr>
          <p:cNvPr id="35844"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یااللہ میں تجھ سے سوال کرتا ہوں اس شخص کیطرح جو سخت تنگی میں ہو</a:t>
            </a:r>
            <a:endParaRPr lang="en-US" altLang="en-US" sz="4000" b="1" dirty="0">
              <a:solidFill>
                <a:srgbClr val="000066"/>
              </a:solidFill>
              <a:latin typeface="Alvi Nastaleeq" pitchFamily="2" charset="0"/>
              <a:cs typeface="Alvi Nastaleeq" pitchFamily="2" charset="0"/>
            </a:endParaRPr>
          </a:p>
        </p:txBody>
      </p:sp>
      <p:sp>
        <p:nvSpPr>
          <p:cNvPr id="35845"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ए अल्लाह, मै तेरे हजूर में इस शख्स की मानिंद सवाल करता हूँ जिस पर सख्त फाके गुज़र रहे हों, </a:t>
            </a:r>
            <a:endParaRPr lang="en-US" altLang="en-US" sz="2000" b="1" dirty="0">
              <a:solidFill>
                <a:srgbClr val="000066"/>
              </a:solidFill>
              <a:cs typeface="Mangal" panose="02040503050203030202" pitchFamily="18" charset="0"/>
            </a:endParaRPr>
          </a:p>
        </p:txBody>
      </p:sp>
      <p:sp>
        <p:nvSpPr>
          <p:cNvPr id="358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wa as-aluka suala manish-tad-dat faqatuh</a:t>
            </a:r>
          </a:p>
        </p:txBody>
      </p:sp>
      <p:sp>
        <p:nvSpPr>
          <p:cNvPr id="358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58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 </a:t>
            </a:r>
            <a:r>
              <a:rPr lang="en-US" sz="3200" dirty="0">
                <a:solidFill>
                  <a:srgbClr val="000066"/>
                </a:solidFill>
                <a:latin typeface="LMG-Arun" pitchFamily="2" charset="0"/>
              </a:rPr>
              <a:t> VG[ C]\]\ TFZL 5F;[ DF\U6L S~\ K]\]\ </a:t>
            </a:r>
          </a:p>
          <a:p>
            <a:pPr algn="ctr" eaLnBrk="1" hangingPunct="1">
              <a:spcBef>
                <a:spcPct val="20000"/>
              </a:spcBef>
            </a:pPr>
            <a:r>
              <a:rPr lang="en-US" sz="3200" dirty="0">
                <a:solidFill>
                  <a:srgbClr val="000066"/>
                </a:solidFill>
                <a:latin typeface="LMG-Arun" pitchFamily="2" charset="0"/>
              </a:rPr>
              <a:t>V[ </a:t>
            </a:r>
            <a:r>
              <a:rPr lang="en-US" sz="3200" dirty="0" err="1">
                <a:solidFill>
                  <a:srgbClr val="000066"/>
                </a:solidFill>
                <a:latin typeface="LMG-Arun" pitchFamily="2" charset="0"/>
              </a:rPr>
              <a:t>Xb;GL</a:t>
            </a:r>
            <a:r>
              <a:rPr lang="en-US" sz="3200" dirty="0">
                <a:solidFill>
                  <a:srgbClr val="000066"/>
                </a:solidFill>
                <a:latin typeface="LMG-Arun" pitchFamily="2" charset="0"/>
              </a:rPr>
              <a:t> H[D H[GL T\UL </a:t>
            </a:r>
            <a:r>
              <a:rPr lang="en-US" sz="3200" dirty="0" err="1">
                <a:solidFill>
                  <a:srgbClr val="000066"/>
                </a:solidFill>
                <a:latin typeface="LMG-Arun" pitchFamily="2" charset="0"/>
              </a:rPr>
              <a:t>VtI</a:t>
            </a:r>
            <a:r>
              <a:rPr lang="en-US" sz="3200" dirty="0">
                <a:solidFill>
                  <a:srgbClr val="000066"/>
                </a:solidFill>
                <a:latin typeface="LMG-Arun" pitchFamily="2" charset="0"/>
              </a:rPr>
              <a:t>\\T ;</a:t>
            </a:r>
            <a:r>
              <a:rPr lang="en-US" sz="3200" dirty="0" err="1">
                <a:solidFill>
                  <a:srgbClr val="000066"/>
                </a:solidFill>
                <a:latin typeface="LMG-Arun" pitchFamily="2" charset="0"/>
              </a:rPr>
              <a:t>bT</a:t>
            </a:r>
            <a:r>
              <a:rPr lang="en-US" sz="3200" dirty="0">
                <a:solidFill>
                  <a:srgbClr val="000066"/>
                </a:solidFill>
                <a:latin typeface="LMG-Arun" pitchFamily="2" charset="0"/>
              </a:rPr>
              <a:t>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وَأَنزَلَ بِكَ عِنْدَ الشَّدَائِدِ حَاجَتَهُ</a:t>
            </a:r>
            <a:endParaRPr lang="en-US" altLang="en-US" sz="6000" dirty="0" smtClean="0">
              <a:latin typeface="Attari_Quran" pitchFamily="2" charset="0"/>
              <a:cs typeface="Attari_Quran" pitchFamily="2" charset="0"/>
            </a:endParaRPr>
          </a:p>
        </p:txBody>
      </p:sp>
      <p:sp>
        <p:nvSpPr>
          <p:cNvPr id="36867"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And who has stated to You in difficulties his need</a:t>
            </a:r>
            <a:endParaRPr lang="en-US" altLang="en-US" sz="2800" b="1" smtClean="0"/>
          </a:p>
        </p:txBody>
      </p:sp>
      <p:sp>
        <p:nvSpPr>
          <p:cNvPr id="36868" name="Rectangle 4"/>
          <p:cNvSpPr>
            <a:spLocks noChangeArrowheads="1"/>
          </p:cNvSpPr>
          <p:nvPr/>
        </p:nvSpPr>
        <p:spPr bwMode="auto">
          <a:xfrm>
            <a:off x="228600" y="2514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سختیوں میں پڑا ہواپنی حاجت لے کر تیرے پاس آیاہوں </a:t>
            </a:r>
            <a:endParaRPr lang="en-US" altLang="en-US" sz="4000" b="1">
              <a:solidFill>
                <a:srgbClr val="000066"/>
              </a:solidFill>
              <a:latin typeface="Alvi Nastaleeq" pitchFamily="2" charset="0"/>
              <a:cs typeface="Alvi Nastaleeq" pitchFamily="2" charset="0"/>
            </a:endParaRPr>
          </a:p>
        </p:txBody>
      </p:sp>
      <p:sp>
        <p:nvSpPr>
          <p:cNvPr id="36869" name="Rectangle 11"/>
          <p:cNvSpPr>
            <a:spLocks noChangeArrowheads="1"/>
          </p:cNvSpPr>
          <p:nvPr/>
        </p:nvSpPr>
        <p:spPr bwMode="auto">
          <a:xfrm>
            <a:off x="228600" y="3505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मुसीबतों से तंग आकर अपनी ज़रुरत तेरे सामने पेश करे,</a:t>
            </a:r>
            <a:endParaRPr lang="en-US" altLang="en-US" sz="2000" b="1">
              <a:solidFill>
                <a:srgbClr val="000066"/>
              </a:solidFill>
              <a:cs typeface="Mangal" panose="02040503050203030202" pitchFamily="18" charset="0"/>
            </a:endParaRPr>
          </a:p>
        </p:txBody>
      </p:sp>
      <p:sp>
        <p:nvSpPr>
          <p:cNvPr id="368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anzala bika i'ndash-shada-idi hajatahu</a:t>
            </a:r>
          </a:p>
        </p:txBody>
      </p:sp>
      <p:sp>
        <p:nvSpPr>
          <p:cNvPr id="368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68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70438"/>
            <a:ext cx="8964612"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V[ </a:t>
            </a:r>
            <a:r>
              <a:rPr lang="en-US" sz="3200" dirty="0" err="1">
                <a:solidFill>
                  <a:srgbClr val="000066"/>
                </a:solidFill>
                <a:latin typeface="LMG-Arun" pitchFamily="2" charset="0"/>
              </a:rPr>
              <a:t>Xb;GL</a:t>
            </a:r>
            <a:r>
              <a:rPr lang="en-US" sz="3200" dirty="0">
                <a:solidFill>
                  <a:srgbClr val="000066"/>
                </a:solidFill>
                <a:latin typeface="LMG-Arun" pitchFamily="2" charset="0"/>
              </a:rPr>
              <a:t> H[D H[ ;</a:t>
            </a:r>
            <a:r>
              <a:rPr lang="en-US" sz="3200" dirty="0" err="1">
                <a:solidFill>
                  <a:srgbClr val="000066"/>
                </a:solidFill>
                <a:latin typeface="LMG-Arun" pitchFamily="2" charset="0"/>
              </a:rPr>
              <a:t>bTLGF</a:t>
            </a:r>
            <a:r>
              <a:rPr lang="en-US" sz="3200" dirty="0">
                <a:solidFill>
                  <a:srgbClr val="000066"/>
                </a:solidFill>
                <a:latin typeface="LMG-Arun" pitchFamily="2" charset="0"/>
              </a:rPr>
              <a:t> ;DI[ 5MTFGL CFHT ,.G[ TFZL 5F;[ VFJ[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وَعَظُمَ فِيمَا عِنْدَكَ رَغْبَتُهُ</a:t>
            </a:r>
            <a:endParaRPr lang="en-US" altLang="en-US" sz="6000" dirty="0" smtClean="0">
              <a:latin typeface="Attari_Quran" pitchFamily="2" charset="0"/>
              <a:cs typeface="Attari_Quran" pitchFamily="2" charset="0"/>
            </a:endParaRPr>
          </a:p>
        </p:txBody>
      </p:sp>
      <p:sp>
        <p:nvSpPr>
          <p:cNvPr id="37891"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And whose desire for what is with You has become great.</a:t>
            </a:r>
            <a:endParaRPr lang="en-US" altLang="en-US" sz="2800" b="1" smtClean="0"/>
          </a:p>
        </p:txBody>
      </p:sp>
      <p:sp>
        <p:nvSpPr>
          <p:cNvPr id="3789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جو کچھ تیرے پاس ہے اس میں زیادہ رغبت رکھتا ہوں</a:t>
            </a:r>
            <a:endParaRPr lang="en-US" altLang="en-US" sz="4000" b="1">
              <a:solidFill>
                <a:srgbClr val="000066"/>
              </a:solidFill>
              <a:latin typeface="Alvi Nastaleeq" pitchFamily="2" charset="0"/>
              <a:cs typeface="Alvi Nastaleeq" pitchFamily="2" charset="0"/>
            </a:endParaRPr>
          </a:p>
        </p:txBody>
      </p:sp>
      <p:sp>
        <p:nvSpPr>
          <p:cNvPr id="37893"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तेरे लुत्फो करम का ज्यादा से ज्यादा खाहिश्मंद हो!</a:t>
            </a:r>
            <a:endParaRPr lang="en-US" altLang="en-US" sz="2000" b="1">
              <a:solidFill>
                <a:srgbClr val="000066"/>
              </a:solidFill>
              <a:cs typeface="Mangal" panose="02040503050203030202" pitchFamily="18" charset="0"/>
            </a:endParaRPr>
          </a:p>
        </p:txBody>
      </p:sp>
      <p:sp>
        <p:nvSpPr>
          <p:cNvPr id="378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t-BR" altLang="en-US" b="1" i="1">
                <a:solidFill>
                  <a:srgbClr val="000066"/>
                </a:solidFill>
              </a:rPr>
              <a:t>wa `azuma fima i'ndaka ragh-batuhu</a:t>
            </a:r>
            <a:endParaRPr lang="en-US" altLang="en-US" b="1" i="1">
              <a:solidFill>
                <a:srgbClr val="000066"/>
              </a:solidFill>
            </a:endParaRPr>
          </a:p>
        </p:txBody>
      </p:sp>
      <p:sp>
        <p:nvSpPr>
          <p:cNvPr id="378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78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7000" y="5076825"/>
            <a:ext cx="896461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H[ SF\\. TFZL 5F;[ K[ T[G]\]\ VFSQF"6 T[G[ B}A H JWFZ[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اللَّهُمَّ عَظُمَ سُلْطَانُكَ وَعَلاَ مَكَانُكَ</a:t>
            </a:r>
            <a:endParaRPr lang="en-US" altLang="en-US" sz="6000" dirty="0" smtClean="0">
              <a:latin typeface="Attari_Quran" pitchFamily="2" charset="0"/>
              <a:cs typeface="Attari_Quran" pitchFamily="2" charset="0"/>
            </a:endParaRPr>
          </a:p>
        </p:txBody>
      </p:sp>
      <p:sp>
        <p:nvSpPr>
          <p:cNvPr id="38915"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O Allah, Your force is tremendous, Your place is lofty,</a:t>
            </a:r>
            <a:endParaRPr lang="en-US" altLang="en-US" sz="2800" b="1" smtClean="0"/>
          </a:p>
        </p:txBody>
      </p:sp>
      <p:sp>
        <p:nvSpPr>
          <p:cNvPr id="38916" name="Rectangle 4"/>
          <p:cNvSpPr>
            <a:spLocks noChangeArrowheads="1"/>
          </p:cNvSpPr>
          <p:nvPr/>
        </p:nvSpPr>
        <p:spPr bwMode="auto">
          <a:xfrm>
            <a:off x="228600" y="2362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اے اللہ تیری عظیم سلطلنت اور تیرا مقام بلند ہے</a:t>
            </a:r>
            <a:endParaRPr lang="en-US" altLang="en-US" sz="4000" b="1">
              <a:solidFill>
                <a:srgbClr val="000066"/>
              </a:solidFill>
              <a:latin typeface="Alvi Nastaleeq" pitchFamily="2" charset="0"/>
              <a:cs typeface="Alvi Nastaleeq" pitchFamily="2" charset="0"/>
            </a:endParaRPr>
          </a:p>
        </p:txBody>
      </p:sp>
      <p:sp>
        <p:nvSpPr>
          <p:cNvPr id="38917" name="Rectangle 11"/>
          <p:cNvSpPr>
            <a:spLocks noChangeArrowheads="1"/>
          </p:cNvSpPr>
          <p:nvPr/>
        </p:nvSpPr>
        <p:spPr bwMode="auto">
          <a:xfrm>
            <a:off x="228600" y="3200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तेरी सल्तनत बहुत बड़ी है, तेरा रुतबा बहुत बुलंद है,</a:t>
            </a:r>
            <a:endParaRPr lang="en-US" altLang="en-US" sz="2000" b="1">
              <a:solidFill>
                <a:srgbClr val="000066"/>
              </a:solidFill>
              <a:cs typeface="Mangal" panose="02040503050203030202" pitchFamily="18" charset="0"/>
            </a:endParaRPr>
          </a:p>
        </p:txBody>
      </p:sp>
      <p:sp>
        <p:nvSpPr>
          <p:cNvPr id="389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`azuma sul-tanuka wa `ala makanuk</a:t>
            </a:r>
          </a:p>
        </p:txBody>
      </p:sp>
      <p:sp>
        <p:nvSpPr>
          <p:cNvPr id="389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89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402137"/>
            <a:ext cx="8966200"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da-DK" sz="3200" dirty="0">
                <a:solidFill>
                  <a:srgbClr val="000066"/>
                </a:solidFill>
                <a:latin typeface="LMG-Arun" pitchFamily="2" charset="0"/>
              </a:rPr>
              <a:t>VI V&lt;,FC </a:t>
            </a:r>
            <a:r>
              <a:rPr lang="en-US" sz="3200" dirty="0">
                <a:solidFill>
                  <a:srgbClr val="000066"/>
                </a:solidFill>
                <a:latin typeface="Lucida Bright" pitchFamily="18" charset="0"/>
              </a:rPr>
              <a:t>!</a:t>
            </a:r>
            <a:r>
              <a:rPr lang="da-DK" sz="3200" dirty="0">
                <a:solidFill>
                  <a:srgbClr val="000066"/>
                </a:solidFill>
                <a:latin typeface="LMG-Arun" pitchFamily="2" charset="0"/>
              </a:rPr>
              <a:t>¦ TFZL ;&lt;TGT AC] DM8L K[ </a:t>
            </a:r>
          </a:p>
          <a:p>
            <a:pPr algn="ctr" eaLnBrk="1" hangingPunct="1">
              <a:spcBef>
                <a:spcPct val="20000"/>
              </a:spcBef>
            </a:pPr>
            <a:r>
              <a:rPr lang="pt-BR" sz="3200" dirty="0">
                <a:solidFill>
                  <a:srgbClr val="000066"/>
                </a:solidFill>
                <a:latin typeface="LMG-Arun" pitchFamily="2" charset="0"/>
              </a:rPr>
              <a:t>VG[ TF~\ :YFG B}}A H A,\N K[</a:t>
            </a:r>
            <a:endParaRPr lang="en-US" sz="3200" b="1" dirty="0">
              <a:solidFill>
                <a:srgbClr val="000066"/>
              </a:solidFill>
              <a:latin typeface="LMG-Arun" pitchFamily="2" charset="0"/>
              <a:ea typeface="MS Mincho" pitchFamily="49" charset="-128"/>
            </a:endParaRPr>
          </a:p>
          <a:p>
            <a:pPr algn="ctr" eaLnBrk="1" hangingPunct="1">
              <a:spcBef>
                <a:spcPct val="20000"/>
              </a:spcBef>
            </a:pPr>
            <a:endParaRPr lang="da-DK" sz="3200" dirty="0">
              <a:solidFill>
                <a:srgbClr val="000066"/>
              </a:solidFill>
              <a:latin typeface="LMG-Arun" pitchFamily="2" charset="0"/>
            </a:endParaRPr>
          </a:p>
          <a:p>
            <a:pPr algn="ctr" eaLnBrk="1" hangingPunct="1">
              <a:spcBef>
                <a:spcPct val="20000"/>
              </a:spcBef>
            </a:pP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وَخَفِي مَكْرُكَ وَظَهَرَ أَمْرُكَ</a:t>
            </a:r>
            <a:endParaRPr lang="en-US" altLang="en-US" sz="6000" dirty="0" smtClean="0">
              <a:latin typeface="Attari_Quran" pitchFamily="2" charset="0"/>
              <a:cs typeface="Attari_Quran" pitchFamily="2" charset="0"/>
            </a:endParaRPr>
          </a:p>
        </p:txBody>
      </p:sp>
      <p:sp>
        <p:nvSpPr>
          <p:cNvPr id="39939"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And Your deception is hidden, Your command is manifest,</a:t>
            </a:r>
            <a:endParaRPr lang="en-US" altLang="en-US" sz="2800" b="1" smtClean="0"/>
          </a:p>
        </p:txBody>
      </p:sp>
      <p:sp>
        <p:nvSpPr>
          <p:cNvPr id="39940" name="Rectangle 4"/>
          <p:cNvSpPr>
            <a:spLocks noChangeArrowheads="1"/>
          </p:cNvSpPr>
          <p:nvPr/>
        </p:nvSpPr>
        <p:spPr bwMode="auto">
          <a:xfrm>
            <a:off x="228600" y="2362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تدبیر پوشیدہ اور تیرا امر ظاہر ہے</a:t>
            </a:r>
            <a:endParaRPr lang="en-US" altLang="en-US" sz="4000" b="1">
              <a:solidFill>
                <a:srgbClr val="000066"/>
              </a:solidFill>
              <a:latin typeface="Alvi Nastaleeq" pitchFamily="2" charset="0"/>
              <a:cs typeface="Alvi Nastaleeq" pitchFamily="2" charset="0"/>
            </a:endParaRPr>
          </a:p>
        </p:txBody>
      </p:sp>
      <p:sp>
        <p:nvSpPr>
          <p:cNvPr id="39941" name="Rectangle 11"/>
          <p:cNvSpPr>
            <a:spLocks noChangeArrowheads="1"/>
          </p:cNvSpPr>
          <p:nvPr/>
        </p:nvSpPr>
        <p:spPr bwMode="auto">
          <a:xfrm>
            <a:off x="228600" y="3352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तदबीर पोशीदा है, तेरा हुकुम साफ़ ज़ाहिर है, </a:t>
            </a:r>
            <a:endParaRPr lang="en-US" altLang="en-US" sz="2000" b="1">
              <a:solidFill>
                <a:srgbClr val="000066"/>
              </a:solidFill>
              <a:cs typeface="Mangal" panose="02040503050203030202" pitchFamily="18" charset="0"/>
            </a:endParaRPr>
          </a:p>
        </p:txBody>
      </p:sp>
      <p:sp>
        <p:nvSpPr>
          <p:cNvPr id="399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khafiya mak-ruka wazahara am-ruk</a:t>
            </a:r>
          </a:p>
        </p:txBody>
      </p:sp>
      <p:sp>
        <p:nvSpPr>
          <p:cNvPr id="399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399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84138"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 VFIMHG K]5] K[  </a:t>
            </a:r>
            <a:r>
              <a:rPr lang="pl-PL" sz="3200" dirty="0">
                <a:solidFill>
                  <a:srgbClr val="000066"/>
                </a:solidFill>
                <a:latin typeface="LMG-Arun" pitchFamily="2" charset="0"/>
              </a:rPr>
              <a:t>VG[ TFZM C]SD HFC[Z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وَغَلَبَ قَهْرُكَ وَجَرَتْ قُدْرَتُكَ</a:t>
            </a:r>
            <a:endParaRPr lang="en-US" altLang="en-US" sz="6000" dirty="0" smtClean="0">
              <a:latin typeface="Attari_Quran" pitchFamily="2" charset="0"/>
              <a:cs typeface="Attari_Quran" pitchFamily="2" charset="0"/>
            </a:endParaRPr>
          </a:p>
        </p:txBody>
      </p:sp>
      <p:sp>
        <p:nvSpPr>
          <p:cNvPr id="40963"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And Your domination is overwhelming, Your power is unhindered</a:t>
            </a:r>
            <a:endParaRPr lang="en-US" altLang="en-US" sz="2800" b="1" smtClean="0"/>
          </a:p>
        </p:txBody>
      </p:sp>
      <p:sp>
        <p:nvSpPr>
          <p:cNvPr id="40964" name="Rectangle 4"/>
          <p:cNvSpPr>
            <a:spLocks noChangeArrowheads="1"/>
          </p:cNvSpPr>
          <p:nvPr/>
        </p:nvSpPr>
        <p:spPr bwMode="auto">
          <a:xfrm>
            <a:off x="228600" y="2514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تیرا قہر غالب تیری قدرت کارگر ہے</a:t>
            </a:r>
            <a:endParaRPr lang="en-US" altLang="en-US" sz="4000" b="1">
              <a:solidFill>
                <a:srgbClr val="000066"/>
              </a:solidFill>
              <a:latin typeface="Alvi Nastaleeq" pitchFamily="2" charset="0"/>
              <a:cs typeface="Alvi Nastaleeq" pitchFamily="2" charset="0"/>
            </a:endParaRPr>
          </a:p>
        </p:txBody>
      </p:sp>
      <p:sp>
        <p:nvSpPr>
          <p:cNvPr id="40965" name="Rectangle 11"/>
          <p:cNvSpPr>
            <a:spLocks noChangeArrowheads="1"/>
          </p:cNvSpPr>
          <p:nvPr/>
        </p:nvSpPr>
        <p:spPr bwMode="auto">
          <a:xfrm>
            <a:off x="228600" y="3429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कहर ग़ालिब है, तेरी कुदरत कार फरमा है, </a:t>
            </a:r>
            <a:endParaRPr lang="en-US" altLang="en-US" sz="2000" b="1">
              <a:solidFill>
                <a:srgbClr val="000066"/>
              </a:solidFill>
              <a:cs typeface="Mangal" panose="02040503050203030202" pitchFamily="18" charset="0"/>
            </a:endParaRPr>
          </a:p>
        </p:txBody>
      </p:sp>
      <p:sp>
        <p:nvSpPr>
          <p:cNvPr id="409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ghalaba qah-ruka wa jarat qud-ratuk</a:t>
            </a:r>
          </a:p>
        </p:txBody>
      </p:sp>
      <p:sp>
        <p:nvSpPr>
          <p:cNvPr id="409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09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a:t>
            </a:r>
            <a:r>
              <a:rPr lang="en-US" sz="3200" dirty="0" err="1">
                <a:solidFill>
                  <a:srgbClr val="000066"/>
                </a:solidFill>
                <a:latin typeface="LMG-Arun" pitchFamily="2" charset="0"/>
              </a:rPr>
              <a:t>tTF</a:t>
            </a:r>
            <a:r>
              <a:rPr lang="en-US" sz="3200" dirty="0">
                <a:solidFill>
                  <a:srgbClr val="000066"/>
                </a:solidFill>
                <a:latin typeface="LMG-Arun" pitchFamily="2" charset="0"/>
              </a:rPr>
              <a:t> KJFI[[,L K[  </a:t>
            </a:r>
            <a:r>
              <a:rPr lang="pt-BR" sz="3200" dirty="0">
                <a:solidFill>
                  <a:srgbClr val="000066"/>
                </a:solidFill>
                <a:latin typeface="LMG-Arun" pitchFamily="2" charset="0"/>
              </a:rPr>
              <a:t>VG[ TFZL S]N]ZT HFZL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528638"/>
            <a:ext cx="7772400" cy="1470025"/>
          </a:xfrm>
        </p:spPr>
        <p:txBody>
          <a:bodyPr/>
          <a:lstStyle/>
          <a:p>
            <a:pPr rtl="1" eaLnBrk="1" hangingPunct="1"/>
            <a:r>
              <a:rPr lang="ar-SA" altLang="en-US" sz="6000" smtClean="0">
                <a:latin typeface="Attari_Quran" pitchFamily="2" charset="0"/>
                <a:cs typeface="Attari_Quran" pitchFamily="2" charset="0"/>
              </a:rPr>
              <a:t>بِسْمِ اللَّهِ الرَّحْمَنِ الرَّحِيمِ</a:t>
            </a:r>
            <a:endParaRPr lang="en-US" altLang="en-US" sz="6000" smtClean="0">
              <a:latin typeface="Attari_Quran" pitchFamily="2" charset="0"/>
              <a:cs typeface="Attari_Quran" pitchFamily="2" charset="0"/>
            </a:endParaRPr>
          </a:p>
        </p:txBody>
      </p:sp>
      <p:sp>
        <p:nvSpPr>
          <p:cNvPr id="5123" name="Rectangle 70"/>
          <p:cNvSpPr>
            <a:spLocks noGrp="1" noChangeArrowheads="1"/>
          </p:cNvSpPr>
          <p:nvPr>
            <p:ph type="subTitle" idx="1"/>
          </p:nvPr>
        </p:nvSpPr>
        <p:spPr>
          <a:xfrm>
            <a:off x="107950" y="2211388"/>
            <a:ext cx="8964613" cy="1752600"/>
          </a:xfrm>
        </p:spPr>
        <p:txBody>
          <a:bodyPr/>
          <a:lstStyle/>
          <a:p>
            <a:pPr marL="342900" indent="-342900" eaLnBrk="1" hangingPunct="1"/>
            <a:r>
              <a:rPr lang="en-US" altLang="en-US" sz="2800" b="1" dirty="0" smtClean="0">
                <a:ea typeface="MS Mincho" panose="02020609040205080304" pitchFamily="49" charset="-128"/>
              </a:rPr>
              <a:t>In the Name of </a:t>
            </a:r>
            <a:r>
              <a:rPr lang="en-US" altLang="en-US" sz="2800" b="1" dirty="0" err="1" smtClean="0">
                <a:ea typeface="MS Mincho" panose="02020609040205080304" pitchFamily="49" charset="-128"/>
              </a:rPr>
              <a:t>All</a:t>
            </a:r>
            <a:r>
              <a:rPr lang="en-US" altLang="en-US" sz="2800" b="1" dirty="0" err="1" smtClean="0">
                <a:latin typeface="Al-Arial"/>
                <a:ea typeface="MS Mincho" panose="02020609040205080304" pitchFamily="49" charset="-128"/>
              </a:rPr>
              <a:t>á</a:t>
            </a:r>
            <a:r>
              <a:rPr lang="en-US" altLang="en-US" sz="2800" b="1" dirty="0" err="1" smtClean="0">
                <a:ea typeface="MS Mincho" panose="02020609040205080304" pitchFamily="49" charset="-128"/>
              </a:rPr>
              <a:t>h</a:t>
            </a:r>
            <a:r>
              <a:rPr lang="en-US" altLang="en-US" sz="2800" b="1" dirty="0" smtClean="0">
                <a:ea typeface="MS Mincho" panose="02020609040205080304" pitchFamily="49" charset="-128"/>
              </a:rPr>
              <a:t>, </a:t>
            </a:r>
          </a:p>
          <a:p>
            <a:pPr marL="342900" indent="-342900" eaLnBrk="1" hangingPunct="1"/>
            <a:r>
              <a:rPr lang="en-US" altLang="en-US" sz="2800" b="1" dirty="0" smtClean="0">
                <a:ea typeface="MS Mincho" panose="02020609040205080304" pitchFamily="49" charset="-128"/>
              </a:rPr>
              <a:t>the All-beneficent, the All-merciful. </a:t>
            </a:r>
          </a:p>
        </p:txBody>
      </p:sp>
      <p:sp>
        <p:nvSpPr>
          <p:cNvPr id="5124" name="Rectangle 71"/>
          <p:cNvSpPr>
            <a:spLocks noChangeArrowheads="1"/>
          </p:cNvSpPr>
          <p:nvPr/>
        </p:nvSpPr>
        <p:spPr bwMode="auto">
          <a:xfrm>
            <a:off x="228600" y="3348649"/>
            <a:ext cx="8839200" cy="114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SA" altLang="en-US" sz="3600" b="1" smtClean="0">
                <a:solidFill>
                  <a:srgbClr val="000066"/>
                </a:solidFill>
                <a:latin typeface="Alvi Nastaleeq" pitchFamily="2" charset="0"/>
                <a:cs typeface="Alvi Nastaleeq" pitchFamily="2" charset="0"/>
              </a:rPr>
              <a:t>خدا کے نام سے( شروع کرتا ہوں)جو بڑا مہربا ن نہایت رحم والا ہے</a:t>
            </a:r>
            <a:endParaRPr lang="en-US" altLang="en-US" sz="3600" b="1" dirty="0">
              <a:solidFill>
                <a:srgbClr val="000066"/>
              </a:solidFill>
              <a:latin typeface="Alvi Nastaleeq" pitchFamily="2" charset="0"/>
              <a:cs typeface="Alvi Nastaleeq" pitchFamily="2" charset="0"/>
            </a:endParaRPr>
          </a:p>
        </p:txBody>
      </p:sp>
      <p:sp>
        <p:nvSpPr>
          <p:cNvPr id="5125" name="Rectangle 72"/>
          <p:cNvSpPr>
            <a:spLocks noChangeArrowheads="1"/>
          </p:cNvSpPr>
          <p:nvPr/>
        </p:nvSpPr>
        <p:spPr bwMode="auto">
          <a:xfrm>
            <a:off x="0" y="4361643"/>
            <a:ext cx="8915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अल्लाह के नाम से जो बड़ा कृपालु और अत्यन्त दयावान हैं। </a:t>
            </a:r>
            <a:endParaRPr lang="en-US" altLang="en-US" sz="2000" b="1" dirty="0">
              <a:solidFill>
                <a:srgbClr val="000066"/>
              </a:solidFill>
              <a:cs typeface="Mangal" panose="02040503050203030202" pitchFamily="18" charset="0"/>
            </a:endParaRPr>
          </a:p>
        </p:txBody>
      </p:sp>
      <p:sp>
        <p:nvSpPr>
          <p:cNvPr id="5126" name="Rectangle 76"/>
          <p:cNvSpPr>
            <a:spLocks noChangeArrowheads="1"/>
          </p:cNvSpPr>
          <p:nvPr/>
        </p:nvSpPr>
        <p:spPr bwMode="auto">
          <a:xfrm>
            <a:off x="76200" y="6200775"/>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bismi allahi alrrahmini alrrahimi</a:t>
            </a:r>
            <a:r>
              <a:rPr lang="en-US" altLang="en-US" b="1" i="1">
                <a:solidFill>
                  <a:srgbClr val="000066"/>
                </a:solidFill>
              </a:rPr>
              <a:t> </a:t>
            </a:r>
          </a:p>
        </p:txBody>
      </p:sp>
      <p:sp>
        <p:nvSpPr>
          <p:cNvPr id="51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1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2" name="Rectangle 1"/>
          <p:cNvSpPr/>
          <p:nvPr/>
        </p:nvSpPr>
        <p:spPr>
          <a:xfrm>
            <a:off x="1249224" y="5306785"/>
            <a:ext cx="6797951" cy="437043"/>
          </a:xfrm>
          <a:prstGeom prst="rect">
            <a:avLst/>
          </a:prstGeom>
        </p:spPr>
        <p:txBody>
          <a:bodyPr wrap="none">
            <a:spAutoFit/>
          </a:bodyPr>
          <a:lstStyle/>
          <a:p>
            <a:pPr eaLnBrk="1" hangingPunct="1">
              <a:lnSpc>
                <a:spcPct val="80000"/>
              </a:lnSpc>
              <a:spcBef>
                <a:spcPct val="20000"/>
              </a:spcBef>
            </a:pPr>
            <a:r>
              <a:rPr lang="en-US" altLang="en-US" sz="2800" dirty="0">
                <a:solidFill>
                  <a:srgbClr val="000066"/>
                </a:solidFill>
                <a:latin typeface="LMG-Arun" pitchFamily="2" charset="0"/>
              </a:rPr>
              <a:t>X~ S~\ K\]\] V&lt;,FCGF GFDYL H[ ZCDFG VG[ ZCLD K[P</a:t>
            </a:r>
            <a:endParaRPr lang="en-US" altLang="en-US" sz="2800" b="1" dirty="0">
              <a:solidFill>
                <a:srgbClr val="000066"/>
              </a:solidFill>
              <a:latin typeface="LMG-Arun" pitchFamily="2" charset="0"/>
              <a:ea typeface="MS Mincho" panose="02020609040205080304" pitchFamily="49" charset="-128"/>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وَلا يُمْكِنُ الْفِرَارُ مِنْ حُكُومَتِكَ</a:t>
            </a:r>
            <a:endParaRPr lang="en-US" altLang="en-US" sz="6000" dirty="0" smtClean="0">
              <a:latin typeface="Attari_Quran" pitchFamily="2" charset="0"/>
              <a:cs typeface="Attari_Quran" pitchFamily="2" charset="0"/>
            </a:endParaRPr>
          </a:p>
        </p:txBody>
      </p:sp>
      <p:sp>
        <p:nvSpPr>
          <p:cNvPr id="41987"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And escape from Your governance is impossible.</a:t>
            </a:r>
            <a:endParaRPr lang="en-US" altLang="en-US" sz="2800" b="1" smtClean="0"/>
          </a:p>
        </p:txBody>
      </p:sp>
      <p:sp>
        <p:nvSpPr>
          <p:cNvPr id="41988" name="Rectangle 4"/>
          <p:cNvSpPr>
            <a:spLocks noChangeArrowheads="1"/>
          </p:cNvSpPr>
          <p:nvPr/>
        </p:nvSpPr>
        <p:spPr bwMode="auto">
          <a:xfrm>
            <a:off x="228600" y="2339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حکومت سے فرار ممکن نہیں</a:t>
            </a:r>
            <a:endParaRPr lang="en-US" altLang="en-US" sz="4000" b="1">
              <a:solidFill>
                <a:srgbClr val="000066"/>
              </a:solidFill>
              <a:latin typeface="Alvi Nastaleeq" pitchFamily="2" charset="0"/>
              <a:cs typeface="Alvi Nastaleeq" pitchFamily="2" charset="0"/>
            </a:endParaRPr>
          </a:p>
        </p:txBody>
      </p:sp>
      <p:sp>
        <p:nvSpPr>
          <p:cNvPr id="41989" name="Rectangle 11"/>
          <p:cNvSpPr>
            <a:spLocks noChangeArrowheads="1"/>
          </p:cNvSpPr>
          <p:nvPr/>
        </p:nvSpPr>
        <p:spPr bwMode="auto">
          <a:xfrm>
            <a:off x="228600" y="3330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तेरी हुकूमत से निकल जाना मुमकिन नहीं है!</a:t>
            </a:r>
            <a:endParaRPr lang="en-US" altLang="en-US" sz="2000" b="1" dirty="0">
              <a:solidFill>
                <a:srgbClr val="000066"/>
              </a:solidFill>
              <a:cs typeface="Mangal" panose="02040503050203030202" pitchFamily="18" charset="0"/>
            </a:endParaRPr>
          </a:p>
        </p:txBody>
      </p:sp>
      <p:sp>
        <p:nvSpPr>
          <p:cNvPr id="419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yum-kinul-firaru min huku-matik</a:t>
            </a:r>
          </a:p>
        </p:txBody>
      </p:sp>
      <p:sp>
        <p:nvSpPr>
          <p:cNvPr id="419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19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482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C]S]DT DF\\YL EFUJ]\]\ D]</a:t>
            </a:r>
            <a:r>
              <a:rPr lang="en-US" sz="3200" dirty="0" err="1">
                <a:solidFill>
                  <a:srgbClr val="000066"/>
                </a:solidFill>
                <a:latin typeface="LMG-Arun" pitchFamily="2" charset="0"/>
              </a:rPr>
              <a:t>dSLG</a:t>
            </a:r>
            <a:r>
              <a:rPr lang="en-US" sz="3200" dirty="0">
                <a:solidFill>
                  <a:srgbClr val="000066"/>
                </a:solidFill>
                <a:latin typeface="LMG-Arun" pitchFamily="2" charset="0"/>
              </a:rPr>
              <a:t>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304800" y="434975"/>
            <a:ext cx="8610600" cy="1470025"/>
          </a:xfrm>
        </p:spPr>
        <p:txBody>
          <a:bodyPr/>
          <a:lstStyle/>
          <a:p>
            <a:pPr rtl="1" eaLnBrk="1" hangingPunct="1"/>
            <a:r>
              <a:rPr lang="ar-SA" altLang="en-US" sz="6000" dirty="0" smtClean="0">
                <a:latin typeface="Attari_Quran" pitchFamily="2" charset="0"/>
                <a:cs typeface="Attari_Quran" pitchFamily="2" charset="0"/>
              </a:rPr>
              <a:t>اللَّهُمَّ لا أَجِدُ لِذُنُوبِي غَافِراً</a:t>
            </a:r>
            <a:endParaRPr lang="en-US" altLang="en-US" sz="6000" dirty="0" smtClean="0">
              <a:latin typeface="Attari_Quran" pitchFamily="2" charset="0"/>
              <a:cs typeface="Attari_Quran" pitchFamily="2" charset="0"/>
            </a:endParaRPr>
          </a:p>
        </p:txBody>
      </p:sp>
      <p:sp>
        <p:nvSpPr>
          <p:cNvPr id="43011"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O Allah, I find no forgiver of my sins,</a:t>
            </a:r>
            <a:endParaRPr lang="en-US" altLang="en-US" sz="2800" b="1" smtClean="0"/>
          </a:p>
        </p:txBody>
      </p:sp>
      <p:sp>
        <p:nvSpPr>
          <p:cNvPr id="43012" name="Rectangle 4"/>
          <p:cNvSpPr>
            <a:spLocks noChangeArrowheads="1"/>
          </p:cNvSpPr>
          <p:nvPr/>
        </p:nvSpPr>
        <p:spPr bwMode="auto">
          <a:xfrm>
            <a:off x="228600" y="2362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خداوندا میں تیرے سوا کسی کو نہیں پاتا جو میرے گناہ بخشنے والا</a:t>
            </a:r>
            <a:endParaRPr lang="en-US" altLang="en-US" sz="4000" b="1">
              <a:solidFill>
                <a:srgbClr val="000066"/>
              </a:solidFill>
              <a:latin typeface="Alvi Nastaleeq" pitchFamily="2" charset="0"/>
              <a:cs typeface="Alvi Nastaleeq" pitchFamily="2" charset="0"/>
            </a:endParaRPr>
          </a:p>
        </p:txBody>
      </p:sp>
      <p:sp>
        <p:nvSpPr>
          <p:cNvPr id="43013" name="Rectangle 11"/>
          <p:cNvSpPr>
            <a:spLocks noChangeArrowheads="1"/>
          </p:cNvSpPr>
          <p:nvPr/>
        </p:nvSpPr>
        <p:spPr bwMode="auto">
          <a:xfrm>
            <a:off x="228600" y="3559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गुनाह बख्शने, </a:t>
            </a:r>
            <a:endParaRPr lang="en-US" altLang="en-US" sz="2000" b="1">
              <a:solidFill>
                <a:srgbClr val="000066"/>
              </a:solidFill>
              <a:cs typeface="Mangal" panose="02040503050203030202" pitchFamily="18" charset="0"/>
            </a:endParaRPr>
          </a:p>
        </p:txBody>
      </p:sp>
      <p:sp>
        <p:nvSpPr>
          <p:cNvPr id="430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la ajidu lidhunubi ghafira</a:t>
            </a:r>
          </a:p>
        </p:txBody>
      </p:sp>
      <p:sp>
        <p:nvSpPr>
          <p:cNvPr id="430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30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567238"/>
            <a:ext cx="89662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 </a:t>
            </a:r>
            <a:r>
              <a:rPr lang="en-US" sz="3200" dirty="0">
                <a:solidFill>
                  <a:srgbClr val="000066"/>
                </a:solidFill>
                <a:latin typeface="LMG-Arun" pitchFamily="2" charset="0"/>
              </a:rPr>
              <a:t> C]\]\ TFZF </a:t>
            </a:r>
            <a:r>
              <a:rPr lang="en-US" sz="3200" dirty="0" err="1">
                <a:solidFill>
                  <a:srgbClr val="000066"/>
                </a:solidFill>
                <a:latin typeface="LMG-Arun" pitchFamily="2" charset="0"/>
              </a:rPr>
              <a:t>l;JFI</a:t>
            </a:r>
            <a:r>
              <a:rPr lang="en-US" sz="3200" dirty="0">
                <a:solidFill>
                  <a:srgbClr val="000066"/>
                </a:solidFill>
                <a:latin typeface="LMG-Arun" pitchFamily="2" charset="0"/>
              </a:rPr>
              <a:t> SM.G[ DFZF U]GFCMG[ DFO SZL N[GFZ GYL 5FDTM  VG[ C</a:t>
            </a:r>
            <a:r>
              <a:rPr lang="en-US" sz="3200" dirty="0" smtClean="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وَّلا لِقَبَائِحِي سَاتِراً</a:t>
            </a:r>
            <a:endParaRPr lang="en-US" altLang="en-US" sz="6000" dirty="0" smtClean="0">
              <a:latin typeface="Attari_Quran" pitchFamily="2" charset="0"/>
              <a:cs typeface="Attari_Quran" pitchFamily="2" charset="0"/>
            </a:endParaRPr>
          </a:p>
        </p:txBody>
      </p:sp>
      <p:sp>
        <p:nvSpPr>
          <p:cNvPr id="44035"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Nor concealer of my ugly acts</a:t>
            </a:r>
            <a:endParaRPr lang="en-US" altLang="en-US" sz="2800" b="1" smtClean="0"/>
          </a:p>
        </p:txBody>
      </p:sp>
      <p:sp>
        <p:nvSpPr>
          <p:cNvPr id="44036" name="Rectangle 4"/>
          <p:cNvSpPr>
            <a:spLocks noChangeArrowheads="1"/>
          </p:cNvSpPr>
          <p:nvPr/>
        </p:nvSpPr>
        <p:spPr bwMode="auto">
          <a:xfrm>
            <a:off x="228600" y="2286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میری برائیوں کو چھپانے والا</a:t>
            </a:r>
            <a:endParaRPr lang="en-US" altLang="en-US" sz="4000" b="1">
              <a:solidFill>
                <a:srgbClr val="000066"/>
              </a:solidFill>
              <a:latin typeface="Alvi Nastaleeq" pitchFamily="2" charset="0"/>
              <a:cs typeface="Alvi Nastaleeq" pitchFamily="2" charset="0"/>
            </a:endParaRPr>
          </a:p>
        </p:txBody>
      </p:sp>
      <p:sp>
        <p:nvSpPr>
          <p:cNvPr id="44037" name="Rectangle 11"/>
          <p:cNvSpPr>
            <a:spLocks noChangeArrowheads="1"/>
          </p:cNvSpPr>
          <p:nvPr/>
        </p:nvSpPr>
        <p:spPr bwMode="auto">
          <a:xfrm>
            <a:off x="228600" y="3178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ऐब ढाँकने</a:t>
            </a:r>
          </a:p>
        </p:txBody>
      </p:sp>
      <p:sp>
        <p:nvSpPr>
          <p:cNvPr id="440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liqaba-ihi satira</a:t>
            </a:r>
          </a:p>
        </p:txBody>
      </p:sp>
      <p:sp>
        <p:nvSpPr>
          <p:cNvPr id="440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40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414838"/>
            <a:ext cx="8966200"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C]\]\ TFZF </a:t>
            </a:r>
            <a:r>
              <a:rPr lang="en-US" sz="3200" dirty="0" err="1">
                <a:solidFill>
                  <a:srgbClr val="000066"/>
                </a:solidFill>
                <a:latin typeface="LMG-Arun" pitchFamily="2" charset="0"/>
              </a:rPr>
              <a:t>l;JFI</a:t>
            </a:r>
            <a:r>
              <a:rPr lang="en-US" sz="3200" dirty="0">
                <a:solidFill>
                  <a:srgbClr val="000066"/>
                </a:solidFill>
                <a:latin typeface="LMG-Arun" pitchFamily="2" charset="0"/>
              </a:rPr>
              <a:t> SM.G[ DFZL A]ZF.VMG[ K]5FJGFZ GYL 5FDTM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وَّلا لِشَيْء مِّنْ عَمَلِي الْقَبِيحِ بِالْحَسَنِ مُبَدِّلاً غَيْرَكَ</a:t>
            </a:r>
            <a:endParaRPr lang="en-US" altLang="en-US" sz="6000" dirty="0" smtClean="0">
              <a:latin typeface="Attari_Quran" pitchFamily="2" charset="0"/>
              <a:cs typeface="Attari_Quran" pitchFamily="2" charset="0"/>
            </a:endParaRPr>
          </a:p>
        </p:txBody>
      </p:sp>
      <p:sp>
        <p:nvSpPr>
          <p:cNvPr id="45059"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Nor transformer of any of my ugly acts into good acts but You</a:t>
            </a:r>
            <a:endParaRPr lang="en-US" altLang="en-US" sz="2800" b="1" smtClean="0"/>
          </a:p>
        </p:txBody>
      </p:sp>
      <p:sp>
        <p:nvSpPr>
          <p:cNvPr id="45060"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میرے برے عمل کو نیکی میں بدل دینے والا ہو</a:t>
            </a:r>
            <a:endParaRPr lang="en-US" altLang="en-US" sz="4000" b="1">
              <a:solidFill>
                <a:srgbClr val="000066"/>
              </a:solidFill>
              <a:latin typeface="Alvi Nastaleeq" pitchFamily="2" charset="0"/>
              <a:cs typeface="Alvi Nastaleeq" pitchFamily="2" charset="0"/>
            </a:endParaRPr>
          </a:p>
        </p:txBody>
      </p:sp>
      <p:sp>
        <p:nvSpPr>
          <p:cNvPr id="4506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किसी बुरे अमल को अच्छे अमल से बदलने वाला तेरे सिवा कोई नहीं है!</a:t>
            </a:r>
          </a:p>
        </p:txBody>
      </p:sp>
      <p:sp>
        <p:nvSpPr>
          <p:cNvPr id="450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lishayim-min `amali-yal-qabihi bil-hasani mubad-dilan ghayrak</a:t>
            </a:r>
          </a:p>
        </p:txBody>
      </p:sp>
      <p:sp>
        <p:nvSpPr>
          <p:cNvPr id="450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50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24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C]\]\ TFZF </a:t>
            </a:r>
            <a:r>
              <a:rPr lang="en-US" sz="3200" dirty="0" err="1">
                <a:solidFill>
                  <a:srgbClr val="000066"/>
                </a:solidFill>
                <a:latin typeface="LMG-Arun" pitchFamily="2" charset="0"/>
              </a:rPr>
              <a:t>l;JFI</a:t>
            </a:r>
            <a:r>
              <a:rPr lang="en-US" sz="3200" dirty="0">
                <a:solidFill>
                  <a:srgbClr val="000066"/>
                </a:solidFill>
                <a:latin typeface="LMG-Arun" pitchFamily="2" charset="0"/>
              </a:rPr>
              <a:t> SM.G[ DFZL A]ZF.VMG[ </a:t>
            </a:r>
          </a:p>
          <a:p>
            <a:pPr algn="ctr" eaLnBrk="1" hangingPunct="1">
              <a:lnSpc>
                <a:spcPct val="80000"/>
              </a:lnSpc>
              <a:spcBef>
                <a:spcPct val="20000"/>
              </a:spcBef>
            </a:pPr>
            <a:r>
              <a:rPr lang="en-US" sz="3200" dirty="0">
                <a:solidFill>
                  <a:srgbClr val="000066"/>
                </a:solidFill>
                <a:latin typeface="LMG-Arun" pitchFamily="2" charset="0"/>
              </a:rPr>
              <a:t>G[SLVMDF\ AN,GFZ GYL 5FDTM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04800" y="457200"/>
            <a:ext cx="8610600" cy="1470025"/>
          </a:xfrm>
        </p:spPr>
        <p:txBody>
          <a:bodyPr/>
          <a:lstStyle/>
          <a:p>
            <a:pPr rtl="1" eaLnBrk="1" hangingPunct="1"/>
            <a:r>
              <a:rPr lang="ar-SA" altLang="en-US" sz="6000" dirty="0" smtClean="0">
                <a:latin typeface="Attari_Quran" pitchFamily="2" charset="0"/>
                <a:cs typeface="Attari_Quran" pitchFamily="2" charset="0"/>
              </a:rPr>
              <a:t>لا إِلَهَ إِلاَّ أَنتَ</a:t>
            </a:r>
            <a:endParaRPr lang="en-US" altLang="en-US" sz="6000" dirty="0" smtClean="0">
              <a:latin typeface="Attari_Quran" pitchFamily="2" charset="0"/>
              <a:cs typeface="Attari_Quran" pitchFamily="2" charset="0"/>
            </a:endParaRPr>
          </a:p>
        </p:txBody>
      </p:sp>
      <p:sp>
        <p:nvSpPr>
          <p:cNvPr id="46083"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There is no god but You!</a:t>
            </a:r>
            <a:endParaRPr lang="en-US" altLang="en-US" sz="2800" b="1" smtClean="0"/>
          </a:p>
        </p:txBody>
      </p:sp>
      <p:sp>
        <p:nvSpPr>
          <p:cNvPr id="46084" name="Rectangle 4"/>
          <p:cNvSpPr>
            <a:spLocks noChangeArrowheads="1"/>
          </p:cNvSpPr>
          <p:nvPr/>
        </p:nvSpPr>
        <p:spPr bwMode="auto">
          <a:xfrm>
            <a:off x="228600" y="2438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تیرے سوا کوئی معبود نہیں </a:t>
            </a:r>
            <a:endParaRPr lang="en-US" altLang="en-US" sz="4000" b="1">
              <a:solidFill>
                <a:srgbClr val="000066"/>
              </a:solidFill>
              <a:latin typeface="Alvi Nastaleeq" pitchFamily="2" charset="0"/>
              <a:cs typeface="Alvi Nastaleeq" pitchFamily="2" charset="0"/>
            </a:endParaRPr>
          </a:p>
        </p:txBody>
      </p:sp>
      <p:sp>
        <p:nvSpPr>
          <p:cNvPr id="46085"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तेरे इलावा और कोई माबूद नहीं है!</a:t>
            </a:r>
            <a:endParaRPr lang="en-US" altLang="en-US" sz="2000" b="1">
              <a:solidFill>
                <a:srgbClr val="000066"/>
              </a:solidFill>
              <a:cs typeface="Mangal" panose="02040503050203030202" pitchFamily="18" charset="0"/>
            </a:endParaRPr>
          </a:p>
        </p:txBody>
      </p:sp>
      <p:sp>
        <p:nvSpPr>
          <p:cNvPr id="460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la ilaha il-la anta</a:t>
            </a:r>
          </a:p>
        </p:txBody>
      </p:sp>
      <p:sp>
        <p:nvSpPr>
          <p:cNvPr id="460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60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482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GYL SM. DVA]]N </a:t>
            </a:r>
            <a:r>
              <a:rPr lang="en-US" sz="3200" dirty="0" err="1">
                <a:solidFill>
                  <a:srgbClr val="000066"/>
                </a:solidFill>
                <a:latin typeface="LMG-Arun" pitchFamily="2" charset="0"/>
              </a:rPr>
              <a:t>l;JFI</a:t>
            </a:r>
            <a:r>
              <a:rPr lang="en-US" sz="3200" dirty="0">
                <a:solidFill>
                  <a:srgbClr val="000066"/>
                </a:solidFill>
                <a:latin typeface="LMG-Arun" pitchFamily="2" charset="0"/>
              </a:rPr>
              <a:t> </a:t>
            </a:r>
            <a:r>
              <a:rPr lang="en-US" sz="3200" dirty="0" smtClean="0">
                <a:solidFill>
                  <a:srgbClr val="000066"/>
                </a:solidFill>
                <a:latin typeface="LMG-Arun" pitchFamily="2" charset="0"/>
              </a:rPr>
              <a:t>TFZF4</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سُبْحَانَكَ وَبِحَمْدِكَ</a:t>
            </a:r>
            <a:endParaRPr lang="en-US" altLang="en-US" sz="6000" smtClean="0">
              <a:latin typeface="Attari_Quran" pitchFamily="2" charset="0"/>
              <a:cs typeface="Attari_Quran" pitchFamily="2" charset="0"/>
            </a:endParaRPr>
          </a:p>
        </p:txBody>
      </p:sp>
      <p:sp>
        <p:nvSpPr>
          <p:cNvPr id="471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Glory be to You, and Thine is the praise!</a:t>
            </a:r>
            <a:endParaRPr lang="en-US" altLang="en-US" sz="2800" b="1" smtClean="0"/>
          </a:p>
        </p:txBody>
      </p:sp>
      <p:sp>
        <p:nvSpPr>
          <p:cNvPr id="47108"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تو پاک ہے اور حمد تیرے ہی لیے ہے</a:t>
            </a:r>
            <a:endParaRPr lang="en-US" altLang="en-US" sz="4000" b="1" dirty="0">
              <a:solidFill>
                <a:srgbClr val="000066"/>
              </a:solidFill>
              <a:latin typeface="Alvi Nastaleeq" pitchFamily="2" charset="0"/>
              <a:cs typeface="Alvi Nastaleeq" pitchFamily="2" charset="0"/>
            </a:endParaRPr>
          </a:p>
        </p:txBody>
      </p:sp>
      <p:sp>
        <p:nvSpPr>
          <p:cNvPr id="4710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पाक है, और मै तेरी ही हम्दोसेना  करता हूँ!</a:t>
            </a:r>
            <a:endParaRPr lang="en-US" altLang="en-US" sz="2000" b="1">
              <a:solidFill>
                <a:srgbClr val="000066"/>
              </a:solidFill>
              <a:cs typeface="Mangal" panose="02040503050203030202" pitchFamily="18" charset="0"/>
            </a:endParaRPr>
          </a:p>
        </p:txBody>
      </p:sp>
      <p:sp>
        <p:nvSpPr>
          <p:cNvPr id="471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sub-hanaka wa biham-dika</a:t>
            </a:r>
          </a:p>
        </p:txBody>
      </p:sp>
      <p:sp>
        <p:nvSpPr>
          <p:cNvPr id="471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71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006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T</a:t>
            </a:r>
            <a:r>
              <a:rPr lang="en-US" sz="3200" dirty="0">
                <a:solidFill>
                  <a:srgbClr val="000066"/>
                </a:solidFill>
                <a:latin typeface="LMG-Arun" pitchFamily="2" charset="0"/>
              </a:rPr>
              <a:t>]\]\ 5FS KM </a:t>
            </a:r>
            <a:r>
              <a:rPr lang="en-US" sz="3200" dirty="0" smtClean="0">
                <a:solidFill>
                  <a:srgbClr val="000066"/>
                </a:solidFill>
                <a:latin typeface="LMG-Arun" pitchFamily="2" charset="0"/>
              </a:rPr>
              <a:t>VG</a:t>
            </a:r>
            <a:r>
              <a:rPr lang="en-US" sz="3200" dirty="0">
                <a:solidFill>
                  <a:srgbClr val="000066"/>
                </a:solidFill>
                <a:latin typeface="LMG-Arun" pitchFamily="2" charset="0"/>
              </a:rPr>
              <a:t>[ TFZL </a:t>
            </a:r>
            <a:r>
              <a:rPr lang="en-US" sz="3200" dirty="0" err="1">
                <a:solidFill>
                  <a:srgbClr val="000066"/>
                </a:solidFill>
                <a:latin typeface="LMG-Arun" pitchFamily="2" charset="0"/>
              </a:rPr>
              <a:t>CdN</a:t>
            </a:r>
            <a:r>
              <a:rPr lang="en-US" sz="3200" dirty="0">
                <a:solidFill>
                  <a:srgbClr val="000066"/>
                </a:solidFill>
                <a:latin typeface="LMG-Arun" pitchFamily="2" charset="0"/>
              </a:rPr>
              <a:t> J0[ TVZLO S~\ K]\]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ظَلَمْتُ نَفْسِي</a:t>
            </a:r>
            <a:endParaRPr lang="en-US" altLang="en-US" sz="6000" smtClean="0">
              <a:latin typeface="Attari_Quran" pitchFamily="2" charset="0"/>
              <a:cs typeface="Attari_Quran" pitchFamily="2" charset="0"/>
            </a:endParaRPr>
          </a:p>
        </p:txBody>
      </p:sp>
      <p:sp>
        <p:nvSpPr>
          <p:cNvPr id="481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I have wronged myself,</a:t>
            </a:r>
            <a:endParaRPr lang="en-US" altLang="en-US" sz="2800" b="1" smtClean="0"/>
          </a:p>
        </p:txBody>
      </p:sp>
      <p:sp>
        <p:nvSpPr>
          <p:cNvPr id="48132"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میں نے اپنے نفس پر ظلم کیا</a:t>
            </a:r>
            <a:endParaRPr lang="en-US" altLang="en-US" sz="4000" b="1" dirty="0">
              <a:solidFill>
                <a:srgbClr val="000066"/>
              </a:solidFill>
              <a:latin typeface="Alvi Nastaleeq" pitchFamily="2" charset="0"/>
              <a:cs typeface="Alvi Nastaleeq" pitchFamily="2" charset="0"/>
            </a:endParaRPr>
          </a:p>
        </p:txBody>
      </p:sp>
      <p:sp>
        <p:nvSpPr>
          <p:cNvPr id="48133"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ने अपनी ज़ात पर ज़ुल्म किया</a:t>
            </a:r>
            <a:endParaRPr lang="en-US" altLang="en-US" sz="2000" b="1">
              <a:solidFill>
                <a:srgbClr val="000066"/>
              </a:solidFill>
              <a:cs typeface="Mangal" panose="02040503050203030202" pitchFamily="18" charset="0"/>
            </a:endParaRPr>
          </a:p>
        </p:txBody>
      </p:sp>
      <p:sp>
        <p:nvSpPr>
          <p:cNvPr id="481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zalam-tu naf-si</a:t>
            </a:r>
          </a:p>
        </p:txBody>
      </p:sp>
      <p:sp>
        <p:nvSpPr>
          <p:cNvPr id="481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81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2363"/>
            <a:ext cx="896461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pl-PL" sz="3200" dirty="0">
                <a:solidFill>
                  <a:srgbClr val="000066"/>
                </a:solidFill>
                <a:latin typeface="LMG-Arun" pitchFamily="2" charset="0"/>
              </a:rPr>
              <a:t>D[\[\ DFZF GO; p5Z h]&lt;D </a:t>
            </a:r>
            <a:r>
              <a:rPr lang="pl-PL" sz="3200" dirty="0" smtClean="0">
                <a:solidFill>
                  <a:srgbClr val="000066"/>
                </a:solidFill>
                <a:latin typeface="LMG-Arun" pitchFamily="2" charset="0"/>
              </a:rPr>
              <a:t>SIM</a:t>
            </a:r>
            <a:r>
              <a:rPr lang="en-US" sz="3200" dirty="0" smtClean="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وَتَجَرَّأْتُ بِجَهْلِي</a:t>
            </a:r>
            <a:endParaRPr lang="en-US" altLang="en-US" sz="6000" smtClean="0">
              <a:latin typeface="Attari_Quran" pitchFamily="2" charset="0"/>
              <a:cs typeface="Attari_Quran" pitchFamily="2" charset="0"/>
            </a:endParaRPr>
          </a:p>
        </p:txBody>
      </p:sp>
      <p:sp>
        <p:nvSpPr>
          <p:cNvPr id="4915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have been audacious in my ignorance</a:t>
            </a:r>
            <a:endParaRPr lang="en-US" altLang="en-US" sz="2800" b="1" smtClean="0"/>
          </a:p>
        </p:txBody>
      </p:sp>
      <p:sp>
        <p:nvSpPr>
          <p:cNvPr id="49156"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اپنی جہالت کی وجہ سے جرأت کی</a:t>
            </a:r>
            <a:endParaRPr lang="en-US" altLang="en-US" sz="4000" b="1" dirty="0">
              <a:solidFill>
                <a:srgbClr val="000066"/>
              </a:solidFill>
              <a:latin typeface="Alvi Nastaleeq" pitchFamily="2" charset="0"/>
              <a:cs typeface="Alvi Nastaleeq" pitchFamily="2" charset="0"/>
            </a:endParaRPr>
          </a:p>
        </p:txBody>
      </p:sp>
      <p:sp>
        <p:nvSpPr>
          <p:cNvPr id="49157"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अपनी नादानी के बाएस बेग़ैरत बन गया!</a:t>
            </a:r>
            <a:endParaRPr lang="en-US" altLang="en-US" sz="2000" b="1">
              <a:solidFill>
                <a:srgbClr val="000066"/>
              </a:solidFill>
              <a:cs typeface="Mangal" panose="02040503050203030202" pitchFamily="18" charset="0"/>
            </a:endParaRPr>
          </a:p>
        </p:txBody>
      </p:sp>
      <p:sp>
        <p:nvSpPr>
          <p:cNvPr id="491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tajar-ratu bijah-li</a:t>
            </a:r>
          </a:p>
        </p:txBody>
      </p:sp>
      <p:sp>
        <p:nvSpPr>
          <p:cNvPr id="491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491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2363"/>
            <a:ext cx="8964612"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DFZL </a:t>
            </a:r>
            <a:r>
              <a:rPr lang="en-US" sz="3200" dirty="0" smtClean="0">
                <a:solidFill>
                  <a:srgbClr val="000066"/>
                </a:solidFill>
                <a:latin typeface="LMG-Arun" pitchFamily="2" charset="0"/>
              </a:rPr>
              <a:t>V7FGTFYL </a:t>
            </a:r>
            <a:r>
              <a:rPr lang="en-US" sz="3200" dirty="0" err="1" smtClean="0">
                <a:solidFill>
                  <a:srgbClr val="000066"/>
                </a:solidFill>
                <a:latin typeface="LMG-Arun" pitchFamily="2" charset="0"/>
              </a:rPr>
              <a:t>sU</a:t>
            </a:r>
            <a:r>
              <a:rPr lang="en-US" sz="3200" dirty="0" smtClean="0">
                <a:solidFill>
                  <a:srgbClr val="000066"/>
                </a:solidFill>
                <a:latin typeface="LMG-Arun" pitchFamily="2" charset="0"/>
              </a:rPr>
              <a:t>]GFCM </a:t>
            </a:r>
            <a:r>
              <a:rPr lang="en-US" sz="3200" dirty="0" err="1">
                <a:solidFill>
                  <a:srgbClr val="000066"/>
                </a:solidFill>
                <a:latin typeface="LMG-Arun" pitchFamily="2" charset="0"/>
              </a:rPr>
              <a:t>SZJFGLf</a:t>
            </a:r>
            <a:r>
              <a:rPr lang="en-US" sz="3200" dirty="0">
                <a:solidFill>
                  <a:srgbClr val="000066"/>
                </a:solidFill>
                <a:latin typeface="LMG-Arun" pitchFamily="2" charset="0"/>
              </a:rPr>
              <a:t> </a:t>
            </a:r>
            <a:r>
              <a:rPr lang="en-US" sz="3200" dirty="0" err="1">
                <a:solidFill>
                  <a:srgbClr val="000066"/>
                </a:solidFill>
                <a:latin typeface="LMG-Arun" pitchFamily="2" charset="0"/>
              </a:rPr>
              <a:t>lCdDT</a:t>
            </a:r>
            <a:r>
              <a:rPr lang="en-US" sz="3200" dirty="0">
                <a:solidFill>
                  <a:srgbClr val="000066"/>
                </a:solidFill>
                <a:latin typeface="LMG-Arun" pitchFamily="2" charset="0"/>
              </a:rPr>
              <a:t> </a:t>
            </a:r>
            <a:r>
              <a:rPr lang="en-US" sz="3200" dirty="0" err="1">
                <a:solidFill>
                  <a:srgbClr val="000066"/>
                </a:solidFill>
                <a:latin typeface="LMG-Arun" pitchFamily="2" charset="0"/>
              </a:rPr>
              <a:t>sH</a:t>
            </a:r>
            <a:r>
              <a:rPr lang="en-US" sz="3200" dirty="0">
                <a:solidFill>
                  <a:srgbClr val="000066"/>
                </a:solidFill>
                <a:latin typeface="LMG-Arun" pitchFamily="2" charset="0"/>
              </a:rPr>
              <a:t>]</a:t>
            </a:r>
            <a:r>
              <a:rPr lang="en-US" sz="3200" dirty="0" err="1">
                <a:solidFill>
                  <a:srgbClr val="000066"/>
                </a:solidFill>
                <a:latin typeface="LMG-Arun" pitchFamily="2" charset="0"/>
              </a:rPr>
              <a:t>ZVTf</a:t>
            </a:r>
            <a:r>
              <a:rPr lang="en-US" sz="3200" dirty="0">
                <a:solidFill>
                  <a:srgbClr val="000066"/>
                </a:solidFill>
                <a:latin typeface="LMG-Arun" pitchFamily="2" charset="0"/>
              </a:rPr>
              <a:t> SZL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304800" y="228600"/>
            <a:ext cx="8610600" cy="1470025"/>
          </a:xfrm>
        </p:spPr>
        <p:txBody>
          <a:bodyPr/>
          <a:lstStyle/>
          <a:p>
            <a:pPr rtl="1" eaLnBrk="1" hangingPunct="1"/>
            <a:r>
              <a:rPr lang="ar-SA" altLang="en-US" sz="6000" dirty="0" smtClean="0">
                <a:latin typeface="Attari_Quran" pitchFamily="2" charset="0"/>
                <a:cs typeface="Attari_Quran" pitchFamily="2" charset="0"/>
              </a:rPr>
              <a:t>وَسَكَنتُ إِلَي قَدِيمِ ذِكْرِكَ لِي وَمَنِّكَ عَلَيَّ</a:t>
            </a:r>
            <a:endParaRPr lang="en-US" altLang="en-US" sz="6000" dirty="0" smtClean="0">
              <a:latin typeface="Attari_Quran" pitchFamily="2" charset="0"/>
              <a:cs typeface="Attari_Quran" pitchFamily="2" charset="0"/>
            </a:endParaRPr>
          </a:p>
        </p:txBody>
      </p:sp>
      <p:sp>
        <p:nvSpPr>
          <p:cNvPr id="50179"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smtClean="0">
                <a:ea typeface="MS Mincho" panose="02020609040205080304" pitchFamily="49" charset="-128"/>
              </a:rPr>
              <a:t>And I have depended upon Your ancient remembrance of me and Your favour toward me.</a:t>
            </a:r>
            <a:endParaRPr lang="en-US" altLang="en-US" sz="2800" b="1" smtClean="0"/>
          </a:p>
        </p:txBody>
      </p:sp>
      <p:sp>
        <p:nvSpPr>
          <p:cNvPr id="50180"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 اور میں نے تیری قدیم یاد آوری اور اپنے لیے تیری بخشش پر بھروسہ کیا ہے</a:t>
            </a:r>
            <a:endParaRPr lang="en-US" altLang="en-US" sz="4000" b="1" dirty="0">
              <a:solidFill>
                <a:srgbClr val="000066"/>
              </a:solidFill>
              <a:latin typeface="Alvi Nastaleeq" pitchFamily="2" charset="0"/>
              <a:cs typeface="Alvi Nastaleeq" pitchFamily="2" charset="0"/>
            </a:endParaRPr>
          </a:p>
        </p:txBody>
      </p:sp>
      <p:sp>
        <p:nvSpPr>
          <p:cNvPr id="50181"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यह सोच कर मुतमईन हो गया के तू ने मुझे पहले भी याद रखा और अपनी नेमतों से नवाज़ा है!</a:t>
            </a:r>
            <a:endParaRPr lang="en-US" altLang="en-US" sz="2000" b="1">
              <a:solidFill>
                <a:srgbClr val="000066"/>
              </a:solidFill>
              <a:cs typeface="Mangal" panose="02040503050203030202" pitchFamily="18" charset="0"/>
            </a:endParaRPr>
          </a:p>
        </p:txBody>
      </p:sp>
      <p:sp>
        <p:nvSpPr>
          <p:cNvPr id="501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sakan-tu ila qadimi dhik-rika li wa man-nika `alay</a:t>
            </a:r>
          </a:p>
        </p:txBody>
      </p:sp>
      <p:sp>
        <p:nvSpPr>
          <p:cNvPr id="501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01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V[8,F DF8[ ;\T]Q9 A[9M K]\]\ S[ T[ DG[ C\D[XF IFN </a:t>
            </a:r>
            <a:r>
              <a:rPr lang="en-US" sz="3200" dirty="0" err="1">
                <a:solidFill>
                  <a:srgbClr val="000066"/>
                </a:solidFill>
                <a:latin typeface="LMG-Arun" pitchFamily="2" charset="0"/>
              </a:rPr>
              <a:t>ZFbIM</a:t>
            </a:r>
            <a:r>
              <a:rPr lang="en-US" sz="3200" dirty="0">
                <a:solidFill>
                  <a:srgbClr val="000066"/>
                </a:solidFill>
                <a:latin typeface="LMG-Arun" pitchFamily="2" charset="0"/>
              </a:rPr>
              <a:t> K[ </a:t>
            </a:r>
          </a:p>
          <a:p>
            <a:pPr algn="ctr" eaLnBrk="1" hangingPunct="1">
              <a:spcBef>
                <a:spcPct val="20000"/>
              </a:spcBef>
            </a:pPr>
            <a:r>
              <a:rPr lang="en-US" sz="3200" dirty="0">
                <a:solidFill>
                  <a:srgbClr val="000066"/>
                </a:solidFill>
                <a:latin typeface="LMG-Arun" pitchFamily="2" charset="0"/>
              </a:rPr>
              <a:t>VG[ C\D[XF DFZL p5Z V[C;FGM SIF" K[</a:t>
            </a:r>
            <a:endParaRPr lang="en-US" sz="3200" b="1" dirty="0">
              <a:solidFill>
                <a:srgbClr val="000066"/>
              </a:solidFill>
              <a:latin typeface="LMG-Arun" pitchFamily="2" charset="0"/>
              <a:ea typeface="MS Mincho" pitchFamily="49" charset="-128"/>
            </a:endParaRPr>
          </a:p>
          <a:p>
            <a:pPr algn="ctr" eaLnBrk="1" hangingPunct="1">
              <a:spcBef>
                <a:spcPct val="20000"/>
              </a:spcBef>
            </a:pPr>
            <a:endParaRPr lang="en-US" sz="3200" dirty="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اللَّهُمَّ مَوْلايَ</a:t>
            </a:r>
            <a:endParaRPr lang="en-US" altLang="en-US" sz="6000" smtClean="0">
              <a:latin typeface="Attari_Quran" pitchFamily="2" charset="0"/>
              <a:cs typeface="Attari_Quran" pitchFamily="2" charset="0"/>
            </a:endParaRPr>
          </a:p>
        </p:txBody>
      </p:sp>
      <p:sp>
        <p:nvSpPr>
          <p:cNvPr id="512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 Allah! O my Protector!</a:t>
            </a:r>
            <a:endParaRPr lang="en-US" altLang="en-US" sz="2800" b="1" dirty="0" smtClean="0"/>
          </a:p>
        </p:txBody>
      </p:sp>
      <p:sp>
        <p:nvSpPr>
          <p:cNvPr id="51204" name="Rectangle 4"/>
          <p:cNvSpPr>
            <a:spLocks noChangeArrowheads="1"/>
          </p:cNvSpPr>
          <p:nvPr/>
        </p:nvSpPr>
        <p:spPr bwMode="auto">
          <a:xfrm>
            <a:off x="228600" y="2438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اللہ : میرے مولا</a:t>
            </a:r>
            <a:endParaRPr lang="en-US" altLang="en-US" sz="4000" b="1" dirty="0">
              <a:solidFill>
                <a:srgbClr val="000066"/>
              </a:solidFill>
              <a:latin typeface="Alvi Nastaleeq" pitchFamily="2" charset="0"/>
              <a:cs typeface="Alvi Nastaleeq" pitchFamily="2" charset="0"/>
            </a:endParaRPr>
          </a:p>
        </p:txBody>
      </p:sp>
      <p:sp>
        <p:nvSpPr>
          <p:cNvPr id="51205"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ऐ मेरे मालिक, </a:t>
            </a:r>
            <a:endParaRPr lang="en-US" altLang="en-US" sz="2000" b="1">
              <a:solidFill>
                <a:srgbClr val="000066"/>
              </a:solidFill>
              <a:cs typeface="Mangal" panose="02040503050203030202" pitchFamily="18" charset="0"/>
            </a:endParaRPr>
          </a:p>
        </p:txBody>
      </p:sp>
      <p:sp>
        <p:nvSpPr>
          <p:cNvPr id="512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maw-lay</a:t>
            </a:r>
          </a:p>
        </p:txBody>
      </p:sp>
      <p:sp>
        <p:nvSpPr>
          <p:cNvPr id="512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12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VI DVA]N </a:t>
            </a:r>
            <a:r>
              <a:rPr lang="en-US" sz="3200" dirty="0">
                <a:solidFill>
                  <a:srgbClr val="000066"/>
                </a:solidFill>
                <a:latin typeface="Lucida Bright" pitchFamily="18" charset="0"/>
              </a:rPr>
              <a:t>!</a:t>
            </a:r>
            <a:r>
              <a:rPr lang="en-US" sz="3200" dirty="0">
                <a:solidFill>
                  <a:srgbClr val="000066"/>
                </a:solidFill>
                <a:latin typeface="LMG-Arun" pitchFamily="2" charset="0"/>
              </a:rPr>
              <a:t>¦ VI DFZF DJ,F</a:t>
            </a:r>
            <a:r>
              <a:rPr lang="en-US" sz="3200" dirty="0">
                <a:solidFill>
                  <a:srgbClr val="000066"/>
                </a:solidFill>
                <a:latin typeface="Lucida Bright" pitchFamily="18" charset="0"/>
              </a:rPr>
              <a:t> !</a:t>
            </a:r>
            <a:r>
              <a:rPr lang="en-US" sz="3200" dirty="0">
                <a:solidFill>
                  <a:srgbClr val="000066"/>
                </a:solidFill>
                <a:latin typeface="LMG-Arun" pitchFamily="2" charset="0"/>
              </a:rPr>
              <a:t>¦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اللَّهُمَّ إِنِّي أَسْألُكَ بِرَحْمَتِكَ الَّتِي وَسِعَتْ كُلَّ شَيْء</a:t>
            </a:r>
            <a:endParaRPr lang="en-US" altLang="en-US" sz="6000" dirty="0" smtClean="0">
              <a:latin typeface="Attari_Quran" pitchFamily="2" charset="0"/>
              <a:cs typeface="Attari_Quran" pitchFamily="2" charset="0"/>
            </a:endParaRPr>
          </a:p>
        </p:txBody>
      </p:sp>
      <p:sp>
        <p:nvSpPr>
          <p:cNvPr id="6147"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dirty="0" smtClean="0">
                <a:ea typeface="MS Mincho" panose="02020609040205080304" pitchFamily="49" charset="-128"/>
              </a:rPr>
              <a:t>O Allah, I ask You by Your mercy, which embraces all things;</a:t>
            </a:r>
            <a:endParaRPr lang="en-US" altLang="en-US" sz="2800" b="1" dirty="0" smtClean="0"/>
          </a:p>
        </p:txBody>
      </p:sp>
      <p:sp>
        <p:nvSpPr>
          <p:cNvPr id="614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معبود میں تجھ سے سوال کرتا ہوں تیری رحمت کے ذریعے جوہر شی پر محیط ہے</a:t>
            </a:r>
            <a:endParaRPr lang="en-US" altLang="en-US" sz="4000" b="1" dirty="0">
              <a:solidFill>
                <a:srgbClr val="000066"/>
              </a:solidFill>
              <a:latin typeface="Alvi Nastaleeq" pitchFamily="2" charset="0"/>
              <a:cs typeface="Alvi Nastaleeq" pitchFamily="2" charset="0"/>
            </a:endParaRPr>
          </a:p>
        </p:txBody>
      </p:sp>
      <p:sp>
        <p:nvSpPr>
          <p:cNvPr id="6149" name="Rectangle 11"/>
          <p:cNvSpPr>
            <a:spLocks noChangeArrowheads="1"/>
          </p:cNvSpPr>
          <p:nvPr/>
        </p:nvSpPr>
        <p:spPr bwMode="auto">
          <a:xfrm>
            <a:off x="178167" y="4038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अल्लाह मै तुझ से इल्तेजा करता हूँ, तुझे तेरी उस रहमत का वास्ता जो हर </a:t>
            </a:r>
            <a:r>
              <a:rPr lang="hi-IN" altLang="en-US" sz="2000" b="1" dirty="0" smtClean="0">
                <a:solidFill>
                  <a:srgbClr val="000066"/>
                </a:solidFill>
                <a:cs typeface="Mangal" panose="02040503050203030202" pitchFamily="18" charset="0"/>
              </a:rPr>
              <a:t>चीज़ </a:t>
            </a:r>
            <a:r>
              <a:rPr lang="hi-IN" altLang="en-US" sz="2000" b="1" dirty="0">
                <a:solidFill>
                  <a:srgbClr val="000066"/>
                </a:solidFill>
                <a:cs typeface="Mangal" panose="02040503050203030202" pitchFamily="18" charset="0"/>
              </a:rPr>
              <a:t>को घेरे हुए है, </a:t>
            </a:r>
            <a:endParaRPr lang="en-US" altLang="en-US" sz="2000" b="1" dirty="0" smtClean="0">
              <a:solidFill>
                <a:srgbClr val="000066"/>
              </a:solidFill>
              <a:cs typeface="Mangal" panose="02040503050203030202" pitchFamily="18" charset="0"/>
            </a:endParaRPr>
          </a:p>
          <a:p>
            <a:pPr algn="ctr" eaLnBrk="1" hangingPunct="1"/>
            <a:endParaRPr lang="en-US" altLang="en-US" sz="2000" b="1" dirty="0">
              <a:solidFill>
                <a:srgbClr val="000066"/>
              </a:solidFill>
              <a:cs typeface="Mangal" panose="02040503050203030202" pitchFamily="18" charset="0"/>
            </a:endParaRPr>
          </a:p>
        </p:txBody>
      </p:sp>
      <p:sp>
        <p:nvSpPr>
          <p:cNvPr id="61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in-ni as-aluka bi-rah-matikal-lati wasi`at kul-la shay</a:t>
            </a:r>
          </a:p>
        </p:txBody>
      </p:sp>
      <p:sp>
        <p:nvSpPr>
          <p:cNvPr id="61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1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76200" y="5029994"/>
            <a:ext cx="89154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panose="020B0604020202020204" pitchFamily="34" charset="0"/>
                <a:cs typeface="Arial" panose="020B0604020202020204" pitchFamily="34" charset="0"/>
              </a:defRPr>
            </a:lvl1pPr>
            <a:lvl2pPr marL="742950" indent="-285750" eaLnBrk="0" hangingPunct="0">
              <a:defRPr sz="900">
                <a:solidFill>
                  <a:schemeClr val="tx1"/>
                </a:solidFill>
                <a:latin typeface="Arial" panose="020B0604020202020204" pitchFamily="34" charset="0"/>
                <a:cs typeface="Arial" panose="020B0604020202020204" pitchFamily="34" charset="0"/>
              </a:defRPr>
            </a:lvl2pPr>
            <a:lvl3pPr marL="1143000" indent="-228600" eaLnBrk="0" hangingPunct="0">
              <a:defRPr sz="900">
                <a:solidFill>
                  <a:schemeClr val="tx1"/>
                </a:solidFill>
                <a:latin typeface="Arial" panose="020B0604020202020204" pitchFamily="34" charset="0"/>
                <a:cs typeface="Arial" panose="020B0604020202020204" pitchFamily="34" charset="0"/>
              </a:defRPr>
            </a:lvl3pPr>
            <a:lvl4pPr marL="1600200" indent="-228600" eaLnBrk="0" hangingPunct="0">
              <a:defRPr sz="900">
                <a:solidFill>
                  <a:schemeClr val="tx1"/>
                </a:solidFill>
                <a:latin typeface="Arial" panose="020B0604020202020204" pitchFamily="34" charset="0"/>
                <a:cs typeface="Arial" panose="020B0604020202020204" pitchFamily="34" charset="0"/>
              </a:defRPr>
            </a:lvl4pPr>
            <a:lvl5pPr marL="2057400" indent="-228600" eaLnBrk="0" hangingPunct="0">
              <a:defRPr sz="9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900">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2800" dirty="0">
                <a:solidFill>
                  <a:srgbClr val="000066"/>
                </a:solidFill>
                <a:latin typeface="LMG-Arun" pitchFamily="2" charset="0"/>
              </a:rPr>
              <a:t>VI V&lt;,FC ¦ BZ[BZ C]\]\ ;JF, S~\ K]\] TFZL 5F;[ </a:t>
            </a:r>
          </a:p>
          <a:p>
            <a:pPr algn="ctr" eaLnBrk="1" hangingPunct="1">
              <a:spcBef>
                <a:spcPct val="20000"/>
              </a:spcBef>
            </a:pPr>
            <a:r>
              <a:rPr lang="en-US" altLang="en-US" sz="2800" dirty="0">
                <a:solidFill>
                  <a:srgbClr val="000066"/>
                </a:solidFill>
                <a:latin typeface="LMG-Arun" pitchFamily="2" charset="0"/>
              </a:rPr>
              <a:t>TFZL ZCDTGF JF:TFYL H[6[[ NZ[S RLHG[ 3[ZL ,LW[,L K[</a:t>
            </a:r>
            <a:endParaRPr lang="en-US" altLang="en-US" sz="2800" b="1" dirty="0">
              <a:solidFill>
                <a:srgbClr val="000066"/>
              </a:solidFill>
              <a:latin typeface="LMG-Arun" pitchFamily="2" charset="0"/>
              <a:ea typeface="MS Mincho" panose="02020609040205080304" pitchFamily="49" charset="-128"/>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كَم مِّن قَبِيح سَتَرْتَهُ</a:t>
            </a:r>
            <a:endParaRPr lang="en-US" altLang="en-US" sz="6000" smtClean="0">
              <a:latin typeface="Attari_Quran" pitchFamily="2" charset="0"/>
              <a:cs typeface="Attari_Quran" pitchFamily="2" charset="0"/>
            </a:endParaRPr>
          </a:p>
        </p:txBody>
      </p:sp>
      <p:sp>
        <p:nvSpPr>
          <p:cNvPr id="522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How many ugly things You hast concealed!</a:t>
            </a:r>
            <a:endParaRPr lang="en-US" altLang="en-US" sz="2800" b="1" dirty="0" smtClean="0"/>
          </a:p>
        </p:txBody>
      </p:sp>
      <p:sp>
        <p:nvSpPr>
          <p:cNvPr id="5222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کتنے ہی گناہوں کی تو نے پردہ پوشی کی</a:t>
            </a:r>
            <a:endParaRPr lang="en-US" altLang="en-US" sz="4000" b="1" dirty="0">
              <a:solidFill>
                <a:srgbClr val="000066"/>
              </a:solidFill>
              <a:latin typeface="Alvi Nastaleeq" pitchFamily="2" charset="0"/>
              <a:cs typeface="Alvi Nastaleeq" pitchFamily="2" charset="0"/>
            </a:endParaRPr>
          </a:p>
        </p:txBody>
      </p:sp>
      <p:sp>
        <p:nvSpPr>
          <p:cNvPr id="52229"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तू ने मेरी कितनी ही बुराईयों की परदापोशी की,</a:t>
            </a:r>
            <a:endParaRPr lang="en-US" altLang="en-US" sz="2000" b="1">
              <a:solidFill>
                <a:srgbClr val="000066"/>
              </a:solidFill>
              <a:cs typeface="Mangal" panose="02040503050203030202" pitchFamily="18" charset="0"/>
            </a:endParaRPr>
          </a:p>
        </p:txBody>
      </p:sp>
      <p:sp>
        <p:nvSpPr>
          <p:cNvPr id="522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kam-min qabihin satar-tah</a:t>
            </a:r>
          </a:p>
        </p:txBody>
      </p:sp>
      <p:sp>
        <p:nvSpPr>
          <p:cNvPr id="522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22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482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DFZF </a:t>
            </a:r>
            <a:r>
              <a:rPr lang="en-US" sz="3200" dirty="0">
                <a:solidFill>
                  <a:srgbClr val="000066"/>
                </a:solidFill>
                <a:latin typeface="LMG-Arun" pitchFamily="2" charset="0"/>
              </a:rPr>
              <a:t>S[8,FI U]GFCM V[JF K[ H[G[ T[ K]5FjIF</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وَكَم مِّن فَاِدح مِّنَ البَلاءِ أَقَلْتَهُ</a:t>
            </a:r>
            <a:endParaRPr lang="en-US" altLang="en-US" sz="6000" dirty="0" smtClean="0">
              <a:latin typeface="Attari_Quran" pitchFamily="2" charset="0"/>
              <a:cs typeface="Attari_Quran" pitchFamily="2" charset="0"/>
            </a:endParaRPr>
          </a:p>
        </p:txBody>
      </p:sp>
      <p:sp>
        <p:nvSpPr>
          <p:cNvPr id="53251"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How many burdensome tribulations You hast abolished!</a:t>
            </a:r>
            <a:endParaRPr lang="en-US" altLang="en-US" sz="2800" b="1" smtClean="0"/>
          </a:p>
        </p:txBody>
      </p:sp>
      <p:sp>
        <p:nvSpPr>
          <p:cNvPr id="53252"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کتنی ہی سخت بلاؤں سے مجھے بچالیا </a:t>
            </a:r>
            <a:endParaRPr lang="en-US" altLang="en-US" sz="4000" b="1">
              <a:solidFill>
                <a:srgbClr val="000066"/>
              </a:solidFill>
              <a:latin typeface="Alvi Nastaleeq" pitchFamily="2" charset="0"/>
              <a:cs typeface="Alvi Nastaleeq" pitchFamily="2" charset="0"/>
            </a:endParaRPr>
          </a:p>
        </p:txBody>
      </p:sp>
      <p:sp>
        <p:nvSpPr>
          <p:cNvPr id="53253"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सख्त बालाओं को मुझ से टाला,</a:t>
            </a:r>
            <a:endParaRPr lang="en-US" altLang="en-US" sz="2000" b="1">
              <a:solidFill>
                <a:srgbClr val="000066"/>
              </a:solidFill>
              <a:cs typeface="Mangal" panose="02040503050203030202" pitchFamily="18" charset="0"/>
            </a:endParaRPr>
          </a:p>
        </p:txBody>
      </p:sp>
      <p:sp>
        <p:nvSpPr>
          <p:cNvPr id="532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kam-min fadihim-minal-bala-i aqal-tah</a:t>
            </a:r>
          </a:p>
        </p:txBody>
      </p:sp>
      <p:sp>
        <p:nvSpPr>
          <p:cNvPr id="532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32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33350" y="5153025"/>
            <a:ext cx="8964613"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a:solidFill>
                  <a:srgbClr val="000066"/>
                </a:solidFill>
                <a:latin typeface="LMG-Arun" pitchFamily="2" charset="0"/>
              </a:rPr>
              <a:t>DFZL S[8,LI V[JL ;BT A,FVM K[ S[ H[GFYL T[ DG[ ARFJL ,LWM</a:t>
            </a:r>
            <a:endParaRPr lang="en-US" sz="3200" b="1">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وَكَم مِّنْ عِثَار وَّقَيْتَهُ</a:t>
            </a:r>
            <a:endParaRPr lang="en-US" altLang="en-US" sz="6000" dirty="0" smtClean="0">
              <a:latin typeface="Attari_Quran" pitchFamily="2" charset="0"/>
              <a:cs typeface="Attari_Quran" pitchFamily="2" charset="0"/>
            </a:endParaRPr>
          </a:p>
        </p:txBody>
      </p:sp>
      <p:sp>
        <p:nvSpPr>
          <p:cNvPr id="54275"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And how many stumbles You hast prevented!</a:t>
            </a:r>
            <a:endParaRPr lang="en-US" altLang="en-US" sz="2800" b="1" smtClean="0"/>
          </a:p>
        </p:txBody>
      </p:sp>
      <p:sp>
        <p:nvSpPr>
          <p:cNvPr id="54276" name="Rectangle 4"/>
          <p:cNvSpPr>
            <a:spLocks noChangeArrowheads="1"/>
          </p:cNvSpPr>
          <p:nvPr/>
        </p:nvSpPr>
        <p:spPr bwMode="auto">
          <a:xfrm>
            <a:off x="228600" y="2416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کتنی ہی لغزشیں معاف فرمائیں</a:t>
            </a:r>
            <a:endParaRPr lang="en-US" altLang="en-US" sz="4000" b="1">
              <a:solidFill>
                <a:srgbClr val="000066"/>
              </a:solidFill>
              <a:latin typeface="Alvi Nastaleeq" pitchFamily="2" charset="0"/>
              <a:cs typeface="Alvi Nastaleeq" pitchFamily="2" charset="0"/>
            </a:endParaRPr>
          </a:p>
        </p:txBody>
      </p:sp>
      <p:sp>
        <p:nvSpPr>
          <p:cNvPr id="54277"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नाज़िशों से मुझ को बचाया,</a:t>
            </a:r>
            <a:endParaRPr lang="en-US" altLang="en-US" sz="2000" b="1">
              <a:solidFill>
                <a:srgbClr val="000066"/>
              </a:solidFill>
              <a:cs typeface="Mangal" panose="02040503050203030202" pitchFamily="18" charset="0"/>
            </a:endParaRPr>
          </a:p>
        </p:txBody>
      </p:sp>
      <p:sp>
        <p:nvSpPr>
          <p:cNvPr id="542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kam-min i'thariw-waqaytah</a:t>
            </a:r>
          </a:p>
        </p:txBody>
      </p:sp>
      <p:sp>
        <p:nvSpPr>
          <p:cNvPr id="542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42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768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S[8,LI V[JL 5K0F8 VG[ 9MSZM K[ H[DF\ T[ DG[ ;\EF/L ,LWM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وَكَم مِّن مَّكْرُوه دَفَعْتَهُ</a:t>
            </a:r>
            <a:endParaRPr lang="en-US" altLang="en-US" sz="6000" smtClean="0">
              <a:latin typeface="Attari_Quran" pitchFamily="2" charset="0"/>
              <a:cs typeface="Attari_Quran" pitchFamily="2" charset="0"/>
            </a:endParaRPr>
          </a:p>
        </p:txBody>
      </p:sp>
      <p:sp>
        <p:nvSpPr>
          <p:cNvPr id="5529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how many ordeals You hast repelled!</a:t>
            </a:r>
            <a:endParaRPr lang="en-US" altLang="en-US" sz="2800" b="1" smtClean="0"/>
          </a:p>
        </p:txBody>
      </p:sp>
      <p:sp>
        <p:nvSpPr>
          <p:cNvPr id="5530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 اور کتنی ہی برائیاں مجھ سے دور کیں</a:t>
            </a:r>
            <a:endParaRPr lang="en-US" altLang="en-US" sz="4000" b="1" dirty="0">
              <a:solidFill>
                <a:srgbClr val="000066"/>
              </a:solidFill>
              <a:latin typeface="Alvi Nastaleeq" pitchFamily="2" charset="0"/>
              <a:cs typeface="Alvi Nastaleeq" pitchFamily="2" charset="0"/>
            </a:endParaRPr>
          </a:p>
        </p:txBody>
      </p:sp>
      <p:sp>
        <p:nvSpPr>
          <p:cNvPr id="55301"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कितनी ही आफतों को रोका! </a:t>
            </a:r>
            <a:endParaRPr lang="en-US" altLang="en-US" sz="2000" b="1">
              <a:solidFill>
                <a:srgbClr val="000066"/>
              </a:solidFill>
              <a:cs typeface="Mangal" panose="02040503050203030202" pitchFamily="18" charset="0"/>
            </a:endParaRPr>
          </a:p>
        </p:txBody>
      </p:sp>
      <p:sp>
        <p:nvSpPr>
          <p:cNvPr id="553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kam-mim-mak-ruhin dafa`tah</a:t>
            </a:r>
          </a:p>
        </p:txBody>
      </p:sp>
      <p:sp>
        <p:nvSpPr>
          <p:cNvPr id="553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53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006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S[8,LI V[JL A,FVM K[ S[ H[G[ T[ N]Z SZL NLWL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وَكَم مِّن ثَنَاء جَمِيل لَّسْتُ أَهْلاً لَّهُ نَشَرْتَهُ</a:t>
            </a:r>
            <a:endParaRPr lang="en-US" altLang="en-US" sz="6000" dirty="0" smtClean="0">
              <a:latin typeface="Attari_Quran" pitchFamily="2" charset="0"/>
              <a:cs typeface="Attari_Quran" pitchFamily="2" charset="0"/>
            </a:endParaRPr>
          </a:p>
        </p:txBody>
      </p:sp>
      <p:sp>
        <p:nvSpPr>
          <p:cNvPr id="56323"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And how much beautiful praise, for which I was unworthy, You hast spread abroad!</a:t>
            </a:r>
            <a:endParaRPr lang="en-US" altLang="en-US" sz="2800" b="1" smtClean="0"/>
          </a:p>
        </p:txBody>
      </p:sp>
      <p:sp>
        <p:nvSpPr>
          <p:cNvPr id="5632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تو نے میری کتنی ہی تعریفیں عام کیں جن کا میں ہر گز اہل نہ تھا</a:t>
            </a:r>
            <a:endParaRPr lang="en-US" altLang="en-US" sz="4000" b="1">
              <a:solidFill>
                <a:srgbClr val="000066"/>
              </a:solidFill>
              <a:latin typeface="Alvi Nastaleeq" pitchFamily="2" charset="0"/>
              <a:cs typeface="Alvi Nastaleeq" pitchFamily="2" charset="0"/>
            </a:endParaRPr>
          </a:p>
        </p:txBody>
      </p:sp>
      <p:sp>
        <p:nvSpPr>
          <p:cNvPr id="56325"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कितनी ही ऐसी खूबियाँ लोगो में मशहूर कर दीं जिन का मै अहल भी ना था! </a:t>
            </a:r>
            <a:endParaRPr lang="en-US" altLang="en-US" sz="2000" b="1">
              <a:solidFill>
                <a:srgbClr val="000066"/>
              </a:solidFill>
              <a:cs typeface="Mangal" panose="02040503050203030202" pitchFamily="18" charset="0"/>
            </a:endParaRPr>
          </a:p>
        </p:txBody>
      </p:sp>
      <p:sp>
        <p:nvSpPr>
          <p:cNvPr id="563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kam-min thana-in jamilil-las-tu ah-lal-lahu nashar-tah</a:t>
            </a:r>
          </a:p>
        </p:txBody>
      </p:sp>
      <p:sp>
        <p:nvSpPr>
          <p:cNvPr id="563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63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00600"/>
            <a:ext cx="8964612"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S[8,FI V[JF B]A;}ZT VG[ VFSQF"S JBF6 K[ S[ H[GF DF8[ C]\]\ ,FIS G CTM4 </a:t>
            </a:r>
            <a:r>
              <a:rPr lang="en-US" sz="3200" dirty="0" err="1">
                <a:solidFill>
                  <a:srgbClr val="000066"/>
                </a:solidFill>
                <a:latin typeface="LMG-Arun" pitchFamily="2" charset="0"/>
              </a:rPr>
              <a:t>sVFD</a:t>
            </a:r>
            <a:r>
              <a:rPr lang="en-US" sz="3200" dirty="0">
                <a:solidFill>
                  <a:srgbClr val="000066"/>
                </a:solidFill>
                <a:latin typeface="LMG-Arun" pitchFamily="2" charset="0"/>
              </a:rPr>
              <a:t> KTF\f T[[G[ </a:t>
            </a:r>
            <a:r>
              <a:rPr lang="en-US" sz="3200" dirty="0" err="1">
                <a:solidFill>
                  <a:srgbClr val="000066"/>
                </a:solidFill>
                <a:latin typeface="LMG-Arun" pitchFamily="2" charset="0"/>
              </a:rPr>
              <a:t>s,MSMDF</a:t>
            </a:r>
            <a:r>
              <a:rPr lang="en-US" sz="3200" dirty="0">
                <a:solidFill>
                  <a:srgbClr val="000066"/>
                </a:solidFill>
                <a:latin typeface="LMG-Arun" pitchFamily="2" charset="0"/>
              </a:rPr>
              <a:t>\f O[,FJL NLWF</a:t>
            </a: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اللَّهُمَّ عَظُمَ بَلائِي</a:t>
            </a:r>
            <a:endParaRPr lang="en-US" altLang="en-US" sz="6000" smtClean="0">
              <a:latin typeface="Attari_Quran" pitchFamily="2" charset="0"/>
              <a:cs typeface="Attari_Quran" pitchFamily="2" charset="0"/>
            </a:endParaRPr>
          </a:p>
        </p:txBody>
      </p:sp>
      <p:sp>
        <p:nvSpPr>
          <p:cNvPr id="573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my tribulation is tremendous,</a:t>
            </a:r>
            <a:endParaRPr lang="en-US" altLang="en-US" sz="2800" b="1" smtClean="0"/>
          </a:p>
        </p:txBody>
      </p:sp>
      <p:sp>
        <p:nvSpPr>
          <p:cNvPr id="57348"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معبود! میری مصیبت عظیم ہے </a:t>
            </a:r>
            <a:endParaRPr lang="en-US" altLang="en-US" sz="4000" b="1" dirty="0">
              <a:solidFill>
                <a:srgbClr val="000066"/>
              </a:solidFill>
              <a:latin typeface="Alvi Nastaleeq" pitchFamily="2" charset="0"/>
              <a:cs typeface="Alvi Nastaleeq" pitchFamily="2" charset="0"/>
            </a:endParaRPr>
          </a:p>
        </p:txBody>
      </p:sp>
      <p:sp>
        <p:nvSpPr>
          <p:cNvPr id="57349"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मेरी मुसीबत बढ़ गयी है,</a:t>
            </a:r>
            <a:endParaRPr lang="en-US" altLang="en-US" sz="2000" b="1">
              <a:solidFill>
                <a:srgbClr val="000066"/>
              </a:solidFill>
              <a:cs typeface="Mangal" panose="02040503050203030202" pitchFamily="18" charset="0"/>
            </a:endParaRPr>
          </a:p>
        </p:txBody>
      </p:sp>
      <p:sp>
        <p:nvSpPr>
          <p:cNvPr id="573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`azuma balai</a:t>
            </a:r>
          </a:p>
        </p:txBody>
      </p:sp>
      <p:sp>
        <p:nvSpPr>
          <p:cNvPr id="573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73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24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da-DK" sz="3200" dirty="0">
                <a:solidFill>
                  <a:srgbClr val="000066"/>
                </a:solidFill>
                <a:latin typeface="LMG-Arun" pitchFamily="2" charset="0"/>
              </a:rPr>
              <a:t>VI DVA]N </a:t>
            </a:r>
            <a:r>
              <a:rPr lang="en-US" sz="3200" dirty="0">
                <a:solidFill>
                  <a:srgbClr val="000066"/>
                </a:solidFill>
                <a:latin typeface="Lucida Bright" pitchFamily="18" charset="0"/>
              </a:rPr>
              <a:t>!</a:t>
            </a:r>
            <a:r>
              <a:rPr lang="da-DK" sz="3200" dirty="0">
                <a:solidFill>
                  <a:srgbClr val="000066"/>
                </a:solidFill>
                <a:latin typeface="LMG-Arun" pitchFamily="2" charset="0"/>
              </a:rPr>
              <a:t>¦ DFZL D];LAT AC] DM8L K[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وَأَفْرَطَ بِي سُوءُ حَاِلي</a:t>
            </a:r>
            <a:endParaRPr lang="en-US" altLang="en-US" sz="6000" smtClean="0">
              <a:latin typeface="Attari_Quran" pitchFamily="2" charset="0"/>
              <a:cs typeface="Attari_Quran" pitchFamily="2" charset="0"/>
            </a:endParaRPr>
          </a:p>
        </p:txBody>
      </p:sp>
      <p:sp>
        <p:nvSpPr>
          <p:cNvPr id="583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bad state is excessive,</a:t>
            </a:r>
            <a:endParaRPr lang="en-US" altLang="en-US" sz="2800" b="1" smtClean="0"/>
          </a:p>
        </p:txBody>
      </p:sp>
      <p:sp>
        <p:nvSpPr>
          <p:cNvPr id="58372"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بدحالی کچھ زیادہ ہی بڑھ چکی ہے</a:t>
            </a:r>
            <a:endParaRPr lang="en-US" altLang="en-US" sz="4000" b="1" dirty="0">
              <a:solidFill>
                <a:srgbClr val="000066"/>
              </a:solidFill>
              <a:latin typeface="Alvi Nastaleeq" pitchFamily="2" charset="0"/>
              <a:cs typeface="Alvi Nastaleeq" pitchFamily="2" charset="0"/>
            </a:endParaRPr>
          </a:p>
        </p:txBody>
      </p:sp>
      <p:sp>
        <p:nvSpPr>
          <p:cNvPr id="5837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बदहाली हद से गुज़र गयी है,</a:t>
            </a:r>
            <a:endParaRPr lang="en-US" altLang="en-US" sz="2000" b="1">
              <a:solidFill>
                <a:srgbClr val="000066"/>
              </a:solidFill>
              <a:cs typeface="Mangal" panose="02040503050203030202" pitchFamily="18" charset="0"/>
            </a:endParaRPr>
          </a:p>
        </p:txBody>
      </p:sp>
      <p:sp>
        <p:nvSpPr>
          <p:cNvPr id="583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af-rata bi suo-u hali</a:t>
            </a:r>
            <a:endParaRPr lang="en-US" altLang="en-US" b="1" i="1">
              <a:solidFill>
                <a:srgbClr val="000066"/>
              </a:solidFill>
            </a:endParaRPr>
          </a:p>
        </p:txBody>
      </p:sp>
      <p:sp>
        <p:nvSpPr>
          <p:cNvPr id="583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83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006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DFZL ANCF,L </a:t>
            </a:r>
            <a:r>
              <a:rPr lang="en-US" sz="3200" dirty="0" err="1">
                <a:solidFill>
                  <a:srgbClr val="000066"/>
                </a:solidFill>
                <a:latin typeface="LMG-Arun" pitchFamily="2" charset="0"/>
              </a:rPr>
              <a:t>VtI</a:t>
            </a:r>
            <a:r>
              <a:rPr lang="en-US" sz="3200" dirty="0">
                <a:solidFill>
                  <a:srgbClr val="000066"/>
                </a:solidFill>
                <a:latin typeface="LMG-Arun" pitchFamily="2" charset="0"/>
              </a:rPr>
              <a:t>\T JWFZ[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وَقَصُرَتْ بِي أَعْمَاِلي</a:t>
            </a:r>
            <a:endParaRPr lang="en-US" altLang="en-US" sz="6000" smtClean="0">
              <a:latin typeface="Attari_Quran" pitchFamily="2" charset="0"/>
              <a:cs typeface="Attari_Quran" pitchFamily="2" charset="0"/>
            </a:endParaRPr>
          </a:p>
        </p:txBody>
      </p:sp>
      <p:sp>
        <p:nvSpPr>
          <p:cNvPr id="5939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acts are inadequate,</a:t>
            </a:r>
            <a:endParaRPr lang="en-US" altLang="en-US" sz="2800" b="1" smtClean="0"/>
          </a:p>
        </p:txBody>
      </p:sp>
      <p:sp>
        <p:nvSpPr>
          <p:cNvPr id="59396"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میرے اعمال بہت کم ہیں </a:t>
            </a:r>
            <a:endParaRPr lang="en-US" altLang="en-US" sz="4000" b="1" dirty="0">
              <a:solidFill>
                <a:srgbClr val="000066"/>
              </a:solidFill>
              <a:latin typeface="Alvi Nastaleeq" pitchFamily="2" charset="0"/>
              <a:cs typeface="Alvi Nastaleeq" pitchFamily="2" charset="0"/>
            </a:endParaRPr>
          </a:p>
        </p:txBody>
      </p:sp>
      <p:sp>
        <p:nvSpPr>
          <p:cNvPr id="59397"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नेक अमाल कम हैं, </a:t>
            </a:r>
            <a:endParaRPr lang="en-US" altLang="en-US" sz="2000" b="1">
              <a:solidFill>
                <a:srgbClr val="000066"/>
              </a:solidFill>
              <a:cs typeface="Mangal" panose="02040503050203030202" pitchFamily="18" charset="0"/>
            </a:endParaRPr>
          </a:p>
        </p:txBody>
      </p:sp>
      <p:sp>
        <p:nvSpPr>
          <p:cNvPr id="593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qasurat bi a`mali</a:t>
            </a:r>
          </a:p>
        </p:txBody>
      </p:sp>
      <p:sp>
        <p:nvSpPr>
          <p:cNvPr id="593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594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5076825"/>
            <a:ext cx="89662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SFIM" BFDLEIF" K[ </a:t>
            </a:r>
            <a:endParaRPr lang="en-US" sz="3200" dirty="0" smtClean="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وَقَعَدَتْ بِي أَغْلاَلِي</a:t>
            </a:r>
            <a:endParaRPr lang="en-US" altLang="en-US" sz="6000" smtClean="0">
              <a:latin typeface="Attari_Quran" pitchFamily="2" charset="0"/>
              <a:cs typeface="Attari_Quran" pitchFamily="2" charset="0"/>
            </a:endParaRPr>
          </a:p>
        </p:txBody>
      </p:sp>
      <p:sp>
        <p:nvSpPr>
          <p:cNvPr id="604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fetters have tied me down,</a:t>
            </a:r>
            <a:endParaRPr lang="en-US" altLang="en-US" sz="2800" b="1" smtClean="0"/>
          </a:p>
        </p:txBody>
      </p:sp>
      <p:sp>
        <p:nvSpPr>
          <p:cNvPr id="6042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گناہوں کی زنجیر نے مجھے جکڑ لیا ہے</a:t>
            </a:r>
            <a:endParaRPr lang="en-US" altLang="en-US" sz="4000" b="1" dirty="0">
              <a:solidFill>
                <a:srgbClr val="000066"/>
              </a:solidFill>
              <a:latin typeface="Alvi Nastaleeq" pitchFamily="2" charset="0"/>
              <a:cs typeface="Alvi Nastaleeq" pitchFamily="2" charset="0"/>
            </a:endParaRPr>
          </a:p>
        </p:txBody>
      </p:sp>
      <p:sp>
        <p:nvSpPr>
          <p:cNvPr id="60421"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दुनयावी तालुक्कात के बोझ ने मुझ को दबा रखा है,</a:t>
            </a:r>
            <a:endParaRPr lang="en-US" altLang="en-US" sz="2000" b="1">
              <a:solidFill>
                <a:srgbClr val="000066"/>
              </a:solidFill>
              <a:cs typeface="Mangal" panose="02040503050203030202" pitchFamily="18" charset="0"/>
            </a:endParaRPr>
          </a:p>
        </p:txBody>
      </p:sp>
      <p:sp>
        <p:nvSpPr>
          <p:cNvPr id="604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qa`adat bi agh-la-li</a:t>
            </a:r>
          </a:p>
        </p:txBody>
      </p:sp>
      <p:sp>
        <p:nvSpPr>
          <p:cNvPr id="604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04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1" name="Rectangle 3"/>
          <p:cNvSpPr txBox="1">
            <a:spLocks noChangeArrowheads="1"/>
          </p:cNvSpPr>
          <p:nvPr/>
        </p:nvSpPr>
        <p:spPr bwMode="auto">
          <a:xfrm>
            <a:off x="125413" y="5257800"/>
            <a:ext cx="89662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SFIM" BFDLEIF" K[ VG[ SDHMZLGL ;F\S/[ DG[ HS0L ,LWM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وَحَبَسَنِي عَن نَّفْعِي بُعْدُ آمَاِلي</a:t>
            </a:r>
            <a:endParaRPr lang="en-US" altLang="en-US" sz="6000" dirty="0" smtClean="0">
              <a:latin typeface="Attari_Quran" pitchFamily="2" charset="0"/>
              <a:cs typeface="Attari_Quran" pitchFamily="2" charset="0"/>
            </a:endParaRPr>
          </a:p>
        </p:txBody>
      </p:sp>
      <p:sp>
        <p:nvSpPr>
          <p:cNvPr id="61443"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And my far-fetched hopes have held me back from my gain</a:t>
            </a:r>
            <a:endParaRPr lang="en-US" altLang="en-US" sz="2800" b="1" smtClean="0"/>
          </a:p>
        </p:txBody>
      </p:sp>
      <p:sp>
        <p:nvSpPr>
          <p:cNvPr id="61444"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لمبی آرزوؤں نے مجھے اپنا قیدی بنا رکھا ہے</a:t>
            </a:r>
            <a:endParaRPr lang="en-US" altLang="en-US" sz="4000" b="1">
              <a:solidFill>
                <a:srgbClr val="000066"/>
              </a:solidFill>
              <a:latin typeface="Alvi Nastaleeq" pitchFamily="2" charset="0"/>
              <a:cs typeface="Alvi Nastaleeq" pitchFamily="2" charset="0"/>
            </a:endParaRPr>
          </a:p>
        </p:txBody>
      </p:sp>
      <p:sp>
        <p:nvSpPr>
          <p:cNvPr id="61445"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उम्मीदों की दराजी ने मुझे नफा से महरूम कर रखा है, </a:t>
            </a:r>
            <a:endParaRPr lang="en-US" altLang="en-US" sz="2000" b="1">
              <a:solidFill>
                <a:srgbClr val="000066"/>
              </a:solidFill>
              <a:cs typeface="Mangal" panose="02040503050203030202" pitchFamily="18" charset="0"/>
            </a:endParaRPr>
          </a:p>
        </p:txBody>
      </p:sp>
      <p:sp>
        <p:nvSpPr>
          <p:cNvPr id="614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wa habasani `an-naf-e'e bu`a-du a-ma-li</a:t>
            </a:r>
            <a:endParaRPr lang="en-US" altLang="en-US" b="1" i="1">
              <a:solidFill>
                <a:srgbClr val="000066"/>
              </a:solidFill>
            </a:endParaRPr>
          </a:p>
        </p:txBody>
      </p:sp>
      <p:sp>
        <p:nvSpPr>
          <p:cNvPr id="614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14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768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DFZL ,F\\AL </a:t>
            </a:r>
            <a:r>
              <a:rPr lang="en-US" sz="3200" dirty="0" err="1">
                <a:solidFill>
                  <a:srgbClr val="000066"/>
                </a:solidFill>
                <a:latin typeface="LMG-Arun" pitchFamily="2" charset="0"/>
              </a:rPr>
              <a:t>pdDLNMV</a:t>
            </a:r>
            <a:r>
              <a:rPr lang="en-US" sz="3200" dirty="0">
                <a:solidFill>
                  <a:srgbClr val="000066"/>
                </a:solidFill>
                <a:latin typeface="LMG-Arun" pitchFamily="2" charset="0"/>
              </a:rPr>
              <a:t>[ DG[ DFZF OFINFVMYL V8SFJL </a:t>
            </a:r>
            <a:r>
              <a:rPr lang="en-US" sz="3200" dirty="0" err="1">
                <a:solidFill>
                  <a:srgbClr val="000066"/>
                </a:solidFill>
                <a:latin typeface="LMG-Arun" pitchFamily="2" charset="0"/>
              </a:rPr>
              <a:t>ZFbIM</a:t>
            </a:r>
            <a:r>
              <a:rPr lang="en-US" sz="3200" dirty="0">
                <a:solidFill>
                  <a:srgbClr val="000066"/>
                </a:solidFill>
                <a:latin typeface="LMG-Arun" pitchFamily="2" charset="0"/>
              </a:rPr>
              <a:t>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8600" y="206375"/>
            <a:ext cx="8610600" cy="1470025"/>
          </a:xfrm>
        </p:spPr>
        <p:txBody>
          <a:bodyPr/>
          <a:lstStyle/>
          <a:p>
            <a:pPr rtl="1" eaLnBrk="1" hangingPunct="1"/>
            <a:r>
              <a:rPr lang="ar-SA" altLang="en-US" sz="6000" dirty="0" smtClean="0">
                <a:latin typeface="Attari_Quran" pitchFamily="2" charset="0"/>
                <a:cs typeface="Attari_Quran" pitchFamily="2" charset="0"/>
              </a:rPr>
              <a:t>وَبِقُوَّتِكَ الَّتِي قَهَرْتَ بِهَا كُلَّ شَيْء</a:t>
            </a:r>
            <a:endParaRPr lang="en-US" altLang="en-US" sz="6000" dirty="0" smtClean="0">
              <a:latin typeface="Attari_Quran" pitchFamily="2" charset="0"/>
              <a:cs typeface="Attari_Quran" pitchFamily="2" charset="0"/>
            </a:endParaRPr>
          </a:p>
        </p:txBody>
      </p:sp>
      <p:sp>
        <p:nvSpPr>
          <p:cNvPr id="7171" name="Rectangle 3"/>
          <p:cNvSpPr>
            <a:spLocks noGrp="1" noChangeArrowheads="1"/>
          </p:cNvSpPr>
          <p:nvPr>
            <p:ph type="subTitle" idx="1"/>
          </p:nvPr>
        </p:nvSpPr>
        <p:spPr>
          <a:xfrm>
            <a:off x="76200" y="1754188"/>
            <a:ext cx="8964613" cy="1141412"/>
          </a:xfrm>
        </p:spPr>
        <p:txBody>
          <a:bodyPr/>
          <a:lstStyle/>
          <a:p>
            <a:pPr marL="342900" indent="-342900" eaLnBrk="1" hangingPunct="1"/>
            <a:r>
              <a:rPr lang="en-US" altLang="en-US" sz="2800" b="1" dirty="0" smtClean="0">
                <a:ea typeface="MS Mincho" panose="02020609040205080304" pitchFamily="49" charset="-128"/>
              </a:rPr>
              <a:t>And by Your strength, through which You </a:t>
            </a:r>
            <a:r>
              <a:rPr lang="en-US" altLang="en-US" sz="2800" b="1" dirty="0" err="1" smtClean="0">
                <a:ea typeface="MS Mincho" panose="02020609040205080304" pitchFamily="49" charset="-128"/>
              </a:rPr>
              <a:t>dominatest</a:t>
            </a:r>
            <a:r>
              <a:rPr lang="en-US" altLang="en-US" sz="2800" b="1" dirty="0" smtClean="0">
                <a:ea typeface="MS Mincho" panose="02020609040205080304" pitchFamily="49" charset="-128"/>
              </a:rPr>
              <a:t> all things,</a:t>
            </a:r>
            <a:endParaRPr lang="en-US" altLang="en-US" sz="2800" b="1" dirty="0" smtClean="0"/>
          </a:p>
        </p:txBody>
      </p:sp>
      <p:sp>
        <p:nvSpPr>
          <p:cNvPr id="7172"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تیری قوت کے ذریعے جس سے تو نے ہر شی کو زیر نگیں کیا</a:t>
            </a:r>
            <a:endParaRPr lang="en-US" altLang="en-US" sz="4000" b="1" dirty="0">
              <a:solidFill>
                <a:srgbClr val="000066"/>
              </a:solidFill>
              <a:latin typeface="Alvi Nastaleeq" pitchFamily="2" charset="0"/>
              <a:cs typeface="Alvi Nastaleeq" pitchFamily="2" charset="0"/>
            </a:endParaRPr>
          </a:p>
        </p:txBody>
      </p:sp>
      <p:sp>
        <p:nvSpPr>
          <p:cNvPr id="7173"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उस कुदरत का वास्ता जिस से तू हर चीज़ पर ग़ालिब है, </a:t>
            </a:r>
            <a:endParaRPr lang="en-US" altLang="en-US" sz="2000" b="1" dirty="0">
              <a:solidFill>
                <a:srgbClr val="000066"/>
              </a:solidFill>
              <a:cs typeface="Mangal" panose="02040503050203030202" pitchFamily="18" charset="0"/>
            </a:endParaRPr>
          </a:p>
        </p:txBody>
      </p:sp>
      <p:sp>
        <p:nvSpPr>
          <p:cNvPr id="71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bi-qu-watikal-lati qahar-ta biha kul-la shay</a:t>
            </a:r>
          </a:p>
        </p:txBody>
      </p:sp>
      <p:sp>
        <p:nvSpPr>
          <p:cNvPr id="71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1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52400" y="4953000"/>
            <a:ext cx="89662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S]</a:t>
            </a:r>
            <a:r>
              <a:rPr lang="en-US" sz="3200" dirty="0" err="1">
                <a:solidFill>
                  <a:srgbClr val="000066"/>
                </a:solidFill>
                <a:latin typeface="LMG-Arun" pitchFamily="2" charset="0"/>
              </a:rPr>
              <a:t>jJTGF</a:t>
            </a:r>
            <a:r>
              <a:rPr lang="en-US" sz="3200" dirty="0">
                <a:solidFill>
                  <a:srgbClr val="000066"/>
                </a:solidFill>
                <a:latin typeface="LMG-Arun" pitchFamily="2" charset="0"/>
              </a:rPr>
              <a:t> JF:TFYL S[ </a:t>
            </a:r>
          </a:p>
          <a:p>
            <a:pPr algn="ctr" eaLnBrk="1" hangingPunct="1">
              <a:lnSpc>
                <a:spcPct val="80000"/>
              </a:lnSpc>
              <a:spcBef>
                <a:spcPct val="20000"/>
              </a:spcBef>
            </a:pPr>
            <a:r>
              <a:rPr lang="en-US" sz="3200" dirty="0">
                <a:solidFill>
                  <a:srgbClr val="000066"/>
                </a:solidFill>
                <a:latin typeface="LMG-Arun" pitchFamily="2" charset="0"/>
              </a:rPr>
              <a:t>H[GF J0[ T]\] NZ[S RLH p5Z UF,LA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وَخَدَعَتْنِي الدُّنْيَا بِغُرُورِهَا وَنَفْسِي بِجِنَايَتِهَا وَمِطَاِلي</a:t>
            </a:r>
            <a:endParaRPr lang="en-US" altLang="en-US" sz="6000" smtClean="0">
              <a:latin typeface="Attari_Quran" pitchFamily="2" charset="0"/>
              <a:cs typeface="Attari_Quran" pitchFamily="2" charset="0"/>
            </a:endParaRPr>
          </a:p>
        </p:txBody>
      </p:sp>
      <p:sp>
        <p:nvSpPr>
          <p:cNvPr id="6246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this world with its delusions, my own soul with its offences and my delay have deceived me.</a:t>
            </a:r>
            <a:endParaRPr lang="en-US" altLang="en-US" sz="2800" b="1" smtClean="0"/>
          </a:p>
        </p:txBody>
      </p:sp>
      <p:sp>
        <p:nvSpPr>
          <p:cNvPr id="62468"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 دنیا نے دھوکہ بازی سے اور نفس نے جرائم اور حیلہ سازی سے مجھ کو فریب دیا ہے</a:t>
            </a:r>
            <a:endParaRPr lang="en-US" altLang="en-US" sz="4000" b="1" dirty="0">
              <a:solidFill>
                <a:srgbClr val="000066"/>
              </a:solidFill>
              <a:latin typeface="Alvi Nastaleeq" pitchFamily="2" charset="0"/>
              <a:cs typeface="Alvi Nastaleeq" pitchFamily="2" charset="0"/>
            </a:endParaRPr>
          </a:p>
        </p:txBody>
      </p:sp>
      <p:sp>
        <p:nvSpPr>
          <p:cNvPr id="62469"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दुनिया ने अपनी झूटी चमक दमक से मझे धोका दिया है, और मेरे नफस ने मझे मेरे गुनाहों और मेरी टाल मटोल के बाअस  फरेब दिया है! </a:t>
            </a:r>
            <a:endParaRPr lang="en-US" altLang="en-US" sz="2000" b="1" dirty="0">
              <a:solidFill>
                <a:srgbClr val="000066"/>
              </a:solidFill>
              <a:cs typeface="Mangal" panose="02040503050203030202" pitchFamily="18" charset="0"/>
            </a:endParaRPr>
          </a:p>
        </p:txBody>
      </p:sp>
      <p:sp>
        <p:nvSpPr>
          <p:cNvPr id="624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khada`at-nid-dunya bi-ghururi-ha wa naf-si bi-jinayatiha wa mita-li</a:t>
            </a:r>
          </a:p>
        </p:txBody>
      </p:sp>
      <p:sp>
        <p:nvSpPr>
          <p:cNvPr id="624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24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305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2800" dirty="0">
                <a:solidFill>
                  <a:srgbClr val="000066"/>
                </a:solidFill>
                <a:latin typeface="LMG-Arun" pitchFamily="2" charset="0"/>
              </a:rPr>
              <a:t>VG[ N]</a:t>
            </a:r>
            <a:r>
              <a:rPr lang="en-US" sz="2800" dirty="0" err="1">
                <a:solidFill>
                  <a:srgbClr val="000066"/>
                </a:solidFill>
                <a:latin typeface="LMG-Arun" pitchFamily="2" charset="0"/>
              </a:rPr>
              <a:t>lGIFV</a:t>
            </a:r>
            <a:r>
              <a:rPr lang="en-US" sz="2800" dirty="0">
                <a:solidFill>
                  <a:srgbClr val="000066"/>
                </a:solidFill>
                <a:latin typeface="LMG-Arun" pitchFamily="2" charset="0"/>
              </a:rPr>
              <a:t>[ 5MTFGL K[T[ZFD6L NUFAFHLÒDF DG[ O;FJL ,LWM </a:t>
            </a:r>
            <a:r>
              <a:rPr lang="en-US" sz="2800" dirty="0" smtClean="0">
                <a:solidFill>
                  <a:srgbClr val="000066"/>
                </a:solidFill>
                <a:latin typeface="LMG-Arun" pitchFamily="2" charset="0"/>
              </a:rPr>
              <a:t>K[ </a:t>
            </a:r>
            <a:r>
              <a:rPr lang="en-US" sz="2800" dirty="0">
                <a:solidFill>
                  <a:srgbClr val="000066"/>
                </a:solidFill>
                <a:latin typeface="LMG-Arun" pitchFamily="2" charset="0"/>
              </a:rPr>
              <a:t>VG[ DFZF GO;[ DG[ BIFGT VG[ 8F/D8M/ VG[ </a:t>
            </a:r>
            <a:r>
              <a:rPr lang="en-US" sz="2800" dirty="0" err="1">
                <a:solidFill>
                  <a:srgbClr val="000066"/>
                </a:solidFill>
                <a:latin typeface="LMG-Arun" pitchFamily="2" charset="0"/>
              </a:rPr>
              <a:t>lJ</a:t>
            </a:r>
            <a:r>
              <a:rPr lang="en-US" sz="2800" dirty="0">
                <a:solidFill>
                  <a:srgbClr val="000066"/>
                </a:solidFill>
                <a:latin typeface="LMG-Arun" pitchFamily="2" charset="0"/>
              </a:rPr>
              <a:t>,\A SZJFDF\ ;50FJL </a:t>
            </a:r>
            <a:r>
              <a:rPr lang="en-US" sz="2800" dirty="0" err="1">
                <a:solidFill>
                  <a:srgbClr val="000066"/>
                </a:solidFill>
                <a:latin typeface="LMG-Arun" pitchFamily="2" charset="0"/>
              </a:rPr>
              <a:t>ZFbIM</a:t>
            </a:r>
            <a:r>
              <a:rPr lang="en-US" sz="2800" dirty="0">
                <a:solidFill>
                  <a:srgbClr val="000066"/>
                </a:solidFill>
                <a:latin typeface="LMG-Arun" pitchFamily="2" charset="0"/>
              </a:rPr>
              <a:t> K</a:t>
            </a:r>
            <a:r>
              <a:rPr lang="en-US" sz="2800" dirty="0" smtClean="0">
                <a:solidFill>
                  <a:srgbClr val="000066"/>
                </a:solidFill>
                <a:latin typeface="LMG-Arun" pitchFamily="2" charset="0"/>
              </a:rPr>
              <a:t>[</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a:xfrm>
            <a:off x="304800" y="533400"/>
            <a:ext cx="8610600" cy="1470025"/>
          </a:xfrm>
        </p:spPr>
        <p:txBody>
          <a:bodyPr/>
          <a:lstStyle/>
          <a:p>
            <a:pPr rtl="1" eaLnBrk="1" hangingPunct="1"/>
            <a:r>
              <a:rPr lang="ar-SA" altLang="en-US" sz="6000" dirty="0" smtClean="0">
                <a:latin typeface="Attari_Quran" pitchFamily="2" charset="0"/>
                <a:cs typeface="Attari_Quran" pitchFamily="2" charset="0"/>
              </a:rPr>
              <a:t>يَا سَيِّدِي فَأَسْألُكَ بِعِزَّتِكَ أَن لا يَحْجُبَ عَنْكَ دُعَائِي سُوءُ عَمَلِي وَفِعَاِلي</a:t>
            </a:r>
            <a:endParaRPr lang="en-US" altLang="en-US" sz="6000" dirty="0" smtClean="0">
              <a:latin typeface="Attari_Quran" pitchFamily="2" charset="0"/>
              <a:cs typeface="Attari_Quran" pitchFamily="2" charset="0"/>
            </a:endParaRPr>
          </a:p>
        </p:txBody>
      </p:sp>
      <p:sp>
        <p:nvSpPr>
          <p:cNvPr id="63491" name="Rectangle 3"/>
          <p:cNvSpPr>
            <a:spLocks noGrp="1" noChangeArrowheads="1"/>
          </p:cNvSpPr>
          <p:nvPr>
            <p:ph type="subTitle" idx="1"/>
          </p:nvPr>
        </p:nvSpPr>
        <p:spPr>
          <a:xfrm>
            <a:off x="76200" y="2211388"/>
            <a:ext cx="8964613" cy="989012"/>
          </a:xfrm>
        </p:spPr>
        <p:txBody>
          <a:bodyPr/>
          <a:lstStyle/>
          <a:p>
            <a:pPr marL="342900" indent="-342900" eaLnBrk="1" hangingPunct="1"/>
            <a:r>
              <a:rPr lang="en-US" altLang="en-US" sz="2400" b="1" dirty="0" smtClean="0">
                <a:ea typeface="MS Mincho" panose="02020609040205080304" pitchFamily="49" charset="-128"/>
              </a:rPr>
              <a:t>O my Master! So I ask You by Your might not to let my evil works and acts veil my supplication from You,</a:t>
            </a:r>
            <a:endParaRPr lang="en-US" altLang="en-US" sz="2400" b="1" dirty="0" smtClean="0"/>
          </a:p>
        </p:txBody>
      </p:sp>
      <p:sp>
        <p:nvSpPr>
          <p:cNvPr id="63492"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200" b="1" dirty="0">
                <a:solidFill>
                  <a:srgbClr val="000066"/>
                </a:solidFill>
                <a:latin typeface="Alvi Nastaleeq" pitchFamily="2" charset="0"/>
                <a:cs typeface="Alvi Nastaleeq" pitchFamily="2" charset="0"/>
              </a:rPr>
              <a:t>میرے آقا میں تیری عزت کا واسطہ دے کر سوال کرتا ہوں کہ میری بدعملی و بدکرداری میری دعا کو تجھ سے نہ روکے </a:t>
            </a:r>
            <a:endParaRPr lang="en-US" altLang="en-US" sz="3200" b="1" dirty="0">
              <a:solidFill>
                <a:srgbClr val="000066"/>
              </a:solidFill>
              <a:latin typeface="Alvi Nastaleeq" pitchFamily="2" charset="0"/>
              <a:cs typeface="Alvi Nastaleeq" pitchFamily="2" charset="0"/>
            </a:endParaRPr>
          </a:p>
        </p:txBody>
      </p:sp>
      <p:sp>
        <p:nvSpPr>
          <p:cNvPr id="63493" name="Rectangle 11"/>
          <p:cNvSpPr>
            <a:spLocks noChangeArrowheads="1"/>
          </p:cNvSpPr>
          <p:nvPr/>
        </p:nvSpPr>
        <p:spPr bwMode="auto">
          <a:xfrm>
            <a:off x="228600" y="4016375"/>
            <a:ext cx="88392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आका अब मै तेरी इज्ज़त का वास्ता दे कर तुझ से इल्तेजा करता हूँ के मेरी बदअमालियाँ और ग़लतकारियां मेरी दुआ के कबूल होने में रुकावट ना बने!</a:t>
            </a:r>
            <a:endParaRPr lang="en-US" altLang="en-US" sz="2000" b="1" dirty="0">
              <a:solidFill>
                <a:srgbClr val="000066"/>
              </a:solidFill>
              <a:cs typeface="Mangal" panose="02040503050203030202" pitchFamily="18" charset="0"/>
            </a:endParaRPr>
          </a:p>
        </p:txBody>
      </p:sp>
      <p:sp>
        <p:nvSpPr>
          <p:cNvPr id="634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say-yidi fa-as-aluka bi-i'z-zatika an la yah-juba `an-ka du`aa-i suo-u `amali wa fi`ali</a:t>
            </a:r>
          </a:p>
        </p:txBody>
      </p:sp>
      <p:sp>
        <p:nvSpPr>
          <p:cNvPr id="634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34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81600"/>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;ZNFZ</a:t>
            </a:r>
            <a:r>
              <a:rPr lang="en-US" sz="3200" dirty="0">
                <a:solidFill>
                  <a:srgbClr val="000066"/>
                </a:solidFill>
                <a:latin typeface="Lucida Bright" pitchFamily="18" charset="0"/>
              </a:rPr>
              <a:t> !</a:t>
            </a:r>
            <a:r>
              <a:rPr lang="en-US" sz="3200" dirty="0">
                <a:solidFill>
                  <a:srgbClr val="000066"/>
                </a:solidFill>
                <a:latin typeface="LMG-Arun" pitchFamily="2" charset="0"/>
              </a:rPr>
              <a:t> ¦ 5KL ;JF, S~\ K]\]\ TFZL 5F;[ .</a:t>
            </a:r>
            <a:r>
              <a:rPr lang="en-US" sz="3200" dirty="0" err="1" smtClean="0">
                <a:solidFill>
                  <a:srgbClr val="000066"/>
                </a:solidFill>
                <a:latin typeface="LMG-Arun" pitchFamily="2" charset="0"/>
              </a:rPr>
              <a:t>hhTYL</a:t>
            </a:r>
            <a:r>
              <a:rPr lang="en-US" sz="3200" dirty="0" smtClean="0">
                <a:solidFill>
                  <a:srgbClr val="000066"/>
                </a:solidFill>
                <a:latin typeface="LMG-Arun" pitchFamily="2" charset="0"/>
              </a:rPr>
              <a:t> </a:t>
            </a:r>
            <a:r>
              <a:rPr lang="en-US" sz="3200" dirty="0">
                <a:solidFill>
                  <a:srgbClr val="000066"/>
                </a:solidFill>
                <a:latin typeface="LMG-Arun" pitchFamily="2" charset="0"/>
              </a:rPr>
              <a:t>S[ DFZL NMVFG[ TFZL 5F;[ VFJTF DFZF A]ZF VG[ </a:t>
            </a:r>
            <a:r>
              <a:rPr lang="en-US" sz="2800" dirty="0">
                <a:solidFill>
                  <a:srgbClr val="000066"/>
                </a:solidFill>
                <a:latin typeface="LMG-Arun" pitchFamily="2" charset="0"/>
              </a:rPr>
              <a:t>BZFA SFIM</a:t>
            </a:r>
            <a:r>
              <a:rPr lang="en-US" sz="3200" dirty="0">
                <a:solidFill>
                  <a:srgbClr val="000066"/>
                </a:solidFill>
                <a:latin typeface="LMG-Arun" pitchFamily="2" charset="0"/>
              </a:rPr>
              <a:t>" </a:t>
            </a:r>
            <a:r>
              <a:rPr lang="en-US" sz="2800" dirty="0">
                <a:solidFill>
                  <a:srgbClr val="000066"/>
                </a:solidFill>
                <a:latin typeface="LMG-Arun" pitchFamily="2" charset="0"/>
              </a:rPr>
              <a:t>ZMSL G ,[</a:t>
            </a:r>
            <a:endParaRPr lang="en-US" sz="28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وَلا تَفْضَحَنِي بِخَفِيِّ مَا اطَّلَعْتَ عَلَيْهِ مِنْ سِرِّي</a:t>
            </a:r>
            <a:endParaRPr lang="en-US" altLang="en-US" sz="6000" dirty="0" smtClean="0">
              <a:latin typeface="Attari_Quran" pitchFamily="2" charset="0"/>
              <a:cs typeface="Attari_Quran" pitchFamily="2" charset="0"/>
            </a:endParaRPr>
          </a:p>
        </p:txBody>
      </p:sp>
      <p:sp>
        <p:nvSpPr>
          <p:cNvPr id="64515"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And not to disgrace me through the hidden things You knowest of my secrets</a:t>
            </a:r>
            <a:endParaRPr lang="en-US" altLang="en-US" sz="2800" b="1" smtClean="0"/>
          </a:p>
        </p:txBody>
      </p:sp>
      <p:sp>
        <p:nvSpPr>
          <p:cNvPr id="64516"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 اور تو مجھے میرے پوشیدہ کاموں سے رسوا نہ کرے جن میں تو میرے راز کو جانتاہے </a:t>
            </a:r>
            <a:endParaRPr lang="en-US" altLang="en-US" sz="4000" b="1">
              <a:solidFill>
                <a:srgbClr val="000066"/>
              </a:solidFill>
              <a:latin typeface="Alvi Nastaleeq" pitchFamily="2" charset="0"/>
              <a:cs typeface="Alvi Nastaleeq" pitchFamily="2" charset="0"/>
            </a:endParaRPr>
          </a:p>
        </p:txBody>
      </p:sp>
      <p:sp>
        <p:nvSpPr>
          <p:cNvPr id="64517"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जिन भेदों से तू वाकिफ है इन की वजह से मुझे रुसवा ना करना, </a:t>
            </a:r>
            <a:endParaRPr lang="en-US" altLang="en-US" sz="2000" b="1">
              <a:solidFill>
                <a:srgbClr val="000066"/>
              </a:solidFill>
              <a:cs typeface="Mangal" panose="02040503050203030202" pitchFamily="18" charset="0"/>
            </a:endParaRPr>
          </a:p>
        </p:txBody>
      </p:sp>
      <p:sp>
        <p:nvSpPr>
          <p:cNvPr id="645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taf-dah-ni bi-khafi-yi mat-tala`ta `ailayhi min sir-ri</a:t>
            </a:r>
          </a:p>
        </p:txBody>
      </p:sp>
      <p:sp>
        <p:nvSpPr>
          <p:cNvPr id="645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45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876800"/>
            <a:ext cx="89662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DFZF K]5F </a:t>
            </a:r>
            <a:r>
              <a:rPr lang="en-US" sz="3200" dirty="0" err="1">
                <a:solidFill>
                  <a:srgbClr val="000066"/>
                </a:solidFill>
                <a:latin typeface="LMG-Arun" pitchFamily="2" charset="0"/>
              </a:rPr>
              <a:t>sBZFAfSFIM"G</a:t>
            </a:r>
            <a:r>
              <a:rPr lang="en-US" sz="3200" dirty="0">
                <a:solidFill>
                  <a:srgbClr val="000066"/>
                </a:solidFill>
                <a:latin typeface="LMG-Arun" pitchFamily="2" charset="0"/>
              </a:rPr>
              <a:t>[ SFZ6[ C\]\] HFC[ZDF V5DFlGT G Y. HFJ4 H[GF ZC:IMGL HF6SFZL </a:t>
            </a:r>
            <a:r>
              <a:rPr lang="en-US" sz="3200" dirty="0" err="1">
                <a:solidFill>
                  <a:srgbClr val="000066"/>
                </a:solidFill>
                <a:latin typeface="LMG-Arun" pitchFamily="2" charset="0"/>
              </a:rPr>
              <a:t>sOSTf</a:t>
            </a:r>
            <a:r>
              <a:rPr lang="en-US" sz="3200" dirty="0">
                <a:solidFill>
                  <a:srgbClr val="000066"/>
                </a:solidFill>
                <a:latin typeface="LMG-Arun" pitchFamily="2" charset="0"/>
              </a:rPr>
              <a:t> TFZL 5F;[ K[</a:t>
            </a:r>
            <a:endParaRPr lang="en-US" sz="3200" b="1" dirty="0">
              <a:solidFill>
                <a:srgbClr val="000066"/>
              </a:solidFill>
              <a:latin typeface="LMG-Arun" pitchFamily="2" charset="0"/>
              <a:ea typeface="MS Mincho" pitchFamily="49" charset="-128"/>
            </a:endParaRPr>
          </a:p>
          <a:p>
            <a:pPr algn="ctr" eaLnBrk="1" hangingPunct="1">
              <a:spcBef>
                <a:spcPct val="20000"/>
              </a:spcBef>
            </a:pPr>
            <a:endParaRPr lang="en-US" sz="3200" dirty="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وَلا تُعَاجِلْنِي بِالْعُقُوبَةِ عَلَى مَا عَمِلْتُهُ فِي خَلَوَاتِي</a:t>
            </a:r>
            <a:endParaRPr lang="en-US" altLang="en-US" sz="6000" dirty="0" smtClean="0">
              <a:latin typeface="Attari_Quran" pitchFamily="2" charset="0"/>
              <a:cs typeface="Attari_Quran" pitchFamily="2" charset="0"/>
            </a:endParaRPr>
          </a:p>
        </p:txBody>
      </p:sp>
      <p:sp>
        <p:nvSpPr>
          <p:cNvPr id="65539"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And not to hasten me to punishment for what I have done in private:</a:t>
            </a:r>
            <a:endParaRPr lang="en-US" altLang="en-US" sz="2800" b="1" dirty="0" smtClean="0"/>
          </a:p>
        </p:txBody>
      </p:sp>
      <p:sp>
        <p:nvSpPr>
          <p:cNvPr id="6554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اور مجھے اس پر سزا دینے میں جلدی نہ کر جو میں نے خلوت میں غلط کام کیا</a:t>
            </a:r>
            <a:endParaRPr lang="en-US" altLang="en-US" sz="4000" b="1">
              <a:solidFill>
                <a:srgbClr val="000066"/>
              </a:solidFill>
              <a:latin typeface="Alvi Nastaleeq" pitchFamily="2" charset="0"/>
              <a:cs typeface="Alvi Nastaleeq" pitchFamily="2" charset="0"/>
            </a:endParaRPr>
          </a:p>
        </p:txBody>
      </p:sp>
      <p:sp>
        <p:nvSpPr>
          <p:cNvPr id="65541"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 ने अपनी तन्हाईयों में जो बदी, </a:t>
            </a:r>
            <a:endParaRPr lang="en-US" altLang="en-US" sz="2000" b="1" dirty="0">
              <a:solidFill>
                <a:srgbClr val="000066"/>
              </a:solidFill>
              <a:cs typeface="Mangal" panose="02040503050203030202" pitchFamily="18" charset="0"/>
            </a:endParaRPr>
          </a:p>
        </p:txBody>
      </p:sp>
      <p:sp>
        <p:nvSpPr>
          <p:cNvPr id="655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tu`ajil-ni bil-u'qubati `ala ma `amil-tuhu fi khalawati</a:t>
            </a:r>
          </a:p>
        </p:txBody>
      </p:sp>
      <p:sp>
        <p:nvSpPr>
          <p:cNvPr id="655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55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305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V[SF\TDF\ V\HFD V5FI[,F BZFA SFIM"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مِنْ سُوءِ فِعْلِي وَإِسَاءَتِي،</a:t>
            </a:r>
            <a:endParaRPr lang="en-US" altLang="en-US" sz="6000" smtClean="0">
              <a:latin typeface="Attari_Quran" pitchFamily="2" charset="0"/>
              <a:cs typeface="Attari_Quran" pitchFamily="2" charset="0"/>
            </a:endParaRPr>
          </a:p>
        </p:txBody>
      </p:sp>
      <p:sp>
        <p:nvSpPr>
          <p:cNvPr id="6656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My evil acts in secrecy and my misdeeds</a:t>
            </a:r>
            <a:endParaRPr lang="en-US" altLang="en-US" sz="2800" b="1" smtClean="0"/>
          </a:p>
        </p:txBody>
      </p:sp>
      <p:sp>
        <p:nvSpPr>
          <p:cNvPr id="6656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کی ہمیشہ کوتاہی کی اس میں میری نادانی، </a:t>
            </a:r>
            <a:endParaRPr lang="en-US" altLang="en-US" sz="4000" b="1" dirty="0">
              <a:solidFill>
                <a:srgbClr val="000066"/>
              </a:solidFill>
              <a:latin typeface="Alvi Nastaleeq" pitchFamily="2" charset="0"/>
              <a:cs typeface="Alvi Nastaleeq" pitchFamily="2" charset="0"/>
            </a:endParaRPr>
          </a:p>
        </p:txBody>
      </p:sp>
      <p:sp>
        <p:nvSpPr>
          <p:cNvPr id="66565" name="Rectangle 11"/>
          <p:cNvSpPr>
            <a:spLocks noChangeArrowheads="1"/>
          </p:cNvSpPr>
          <p:nvPr/>
        </p:nvSpPr>
        <p:spPr bwMode="auto">
          <a:xfrm>
            <a:off x="228600" y="3733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बुराई और मुसलसल कोताही की है </a:t>
            </a:r>
            <a:endParaRPr lang="en-US" altLang="en-US" sz="2000" b="1">
              <a:solidFill>
                <a:srgbClr val="000066"/>
              </a:solidFill>
              <a:cs typeface="Mangal" panose="02040503050203030202" pitchFamily="18" charset="0"/>
            </a:endParaRPr>
          </a:p>
        </p:txBody>
      </p:sp>
      <p:sp>
        <p:nvSpPr>
          <p:cNvPr id="665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min suo-i fi`a-li wa isa-ati</a:t>
            </a:r>
            <a:endParaRPr lang="en-US" altLang="en-US" b="1" i="1">
              <a:solidFill>
                <a:srgbClr val="000066"/>
              </a:solidFill>
            </a:endParaRPr>
          </a:p>
        </p:txBody>
      </p:sp>
      <p:sp>
        <p:nvSpPr>
          <p:cNvPr id="665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65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99037"/>
            <a:ext cx="8964612"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A[VNALGL ;HF VF5JFDF\ </a:t>
            </a:r>
            <a:r>
              <a:rPr lang="en-US" sz="3200" dirty="0" err="1">
                <a:solidFill>
                  <a:srgbClr val="000066"/>
                </a:solidFill>
                <a:latin typeface="LMG-Arun" pitchFamily="2" charset="0"/>
              </a:rPr>
              <a:t>pTFJ</a:t>
            </a:r>
            <a:r>
              <a:rPr lang="en-US" sz="3200" dirty="0">
                <a:solidFill>
                  <a:srgbClr val="000066"/>
                </a:solidFill>
                <a:latin typeface="LMG-Arun" pitchFamily="2" charset="0"/>
              </a:rPr>
              <a:t>/ G SZLX</a:t>
            </a:r>
            <a:endParaRPr lang="en-US" sz="3200" b="1" dirty="0">
              <a:solidFill>
                <a:srgbClr val="000066"/>
              </a:solidFill>
              <a:latin typeface="LMG-Arun" pitchFamily="2" charset="0"/>
              <a:ea typeface="MS Mincho" pitchFamily="49" charset="-128"/>
            </a:endParaRPr>
          </a:p>
          <a:p>
            <a:pPr algn="ctr" eaLnBrk="1" hangingPunct="1">
              <a:spcBef>
                <a:spcPct val="20000"/>
              </a:spcBef>
            </a:pPr>
            <a:endParaRPr lang="en-US" sz="3200" dirty="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وَدَوَامِ تَفْرِيطِي وَجَهَالَتِي</a:t>
            </a:r>
            <a:endParaRPr lang="en-US" altLang="en-US" sz="6000" smtClean="0">
              <a:latin typeface="Attari_Quran" pitchFamily="2" charset="0"/>
              <a:cs typeface="Attari_Quran" pitchFamily="2" charset="0"/>
            </a:endParaRPr>
          </a:p>
        </p:txBody>
      </p:sp>
      <p:sp>
        <p:nvSpPr>
          <p:cNvPr id="6758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continuous negligence and my ignorance</a:t>
            </a:r>
            <a:endParaRPr lang="en-US" altLang="en-US" sz="2800" b="1" smtClean="0"/>
          </a:p>
        </p:txBody>
      </p:sp>
      <p:sp>
        <p:nvSpPr>
          <p:cNvPr id="6758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کی ہمیشہ کوتاہی کی اس میں میری نادانی، </a:t>
            </a:r>
            <a:endParaRPr lang="en-US" altLang="en-US" sz="4000" b="1" dirty="0">
              <a:solidFill>
                <a:srgbClr val="000066"/>
              </a:solidFill>
              <a:latin typeface="Alvi Nastaleeq" pitchFamily="2" charset="0"/>
              <a:cs typeface="Alvi Nastaleeq" pitchFamily="2" charset="0"/>
            </a:endParaRPr>
          </a:p>
        </p:txBody>
      </p:sp>
      <p:sp>
        <p:nvSpPr>
          <p:cNvPr id="67589"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नादानी, बढ़ी हुई खाहिशाते नफस और गफलत के सबब जो काम किये हैं</a:t>
            </a:r>
          </a:p>
        </p:txBody>
      </p:sp>
      <p:sp>
        <p:nvSpPr>
          <p:cNvPr id="675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dawami taf-riti wa jahalati</a:t>
            </a:r>
            <a:endParaRPr lang="en-US" altLang="en-US" b="1" i="1">
              <a:solidFill>
                <a:srgbClr val="000066"/>
              </a:solidFill>
            </a:endParaRPr>
          </a:p>
        </p:txBody>
      </p:sp>
      <p:sp>
        <p:nvSpPr>
          <p:cNvPr id="675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75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768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E,[ 5KL T[ SFIM" SFIDL A[NZSFZL VG[ VF/;GF SFZ6[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وَكَثْرَةِ شَهَوَاتِي وَغَفْلَتِي</a:t>
            </a:r>
            <a:endParaRPr lang="en-US" altLang="en-US" sz="6000" smtClean="0">
              <a:latin typeface="Attari_Quran" pitchFamily="2" charset="0"/>
              <a:cs typeface="Attari_Quran" pitchFamily="2" charset="0"/>
            </a:endParaRPr>
          </a:p>
        </p:txBody>
      </p:sp>
      <p:sp>
        <p:nvSpPr>
          <p:cNvPr id="6861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my manifold passions and my forgetfulness.</a:t>
            </a:r>
            <a:endParaRPr lang="en-US" altLang="en-US" sz="2800" b="1" smtClean="0"/>
          </a:p>
        </p:txBody>
      </p:sp>
      <p:sp>
        <p:nvSpPr>
          <p:cNvPr id="68612"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خواہشوں کی کثرت اور غفلت بھی ہے</a:t>
            </a:r>
            <a:endParaRPr lang="en-US" altLang="en-US" sz="4000" b="1" dirty="0">
              <a:solidFill>
                <a:srgbClr val="000066"/>
              </a:solidFill>
              <a:latin typeface="Alvi Nastaleeq" pitchFamily="2" charset="0"/>
              <a:cs typeface="Alvi Nastaleeq" pitchFamily="2" charset="0"/>
            </a:endParaRPr>
          </a:p>
        </p:txBody>
      </p:sp>
      <p:sp>
        <p:nvSpPr>
          <p:cNvPr id="68613"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मुझे उनकी सजा देने में जल्दी ना करना! </a:t>
            </a:r>
            <a:endParaRPr lang="en-US" altLang="en-US" sz="2000" b="1">
              <a:solidFill>
                <a:srgbClr val="000066"/>
              </a:solidFill>
              <a:cs typeface="Mangal" panose="02040503050203030202" pitchFamily="18" charset="0"/>
            </a:endParaRPr>
          </a:p>
        </p:txBody>
      </p:sp>
      <p:sp>
        <p:nvSpPr>
          <p:cNvPr id="686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kath-rati sha-hawati wa ghaf-lati</a:t>
            </a:r>
          </a:p>
        </p:txBody>
      </p:sp>
      <p:sp>
        <p:nvSpPr>
          <p:cNvPr id="686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86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635500"/>
            <a:ext cx="8964612"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nl-NL" sz="3200" dirty="0">
                <a:solidFill>
                  <a:srgbClr val="000066"/>
                </a:solidFill>
                <a:latin typeface="LMG-Arun" pitchFamily="2" charset="0"/>
              </a:rPr>
              <a:t>S[ 5KL V7FGTFGF SFZ6[ CMI S[ </a:t>
            </a:r>
            <a:r>
              <a:rPr lang="en-US" sz="3200" dirty="0">
                <a:solidFill>
                  <a:srgbClr val="000066"/>
                </a:solidFill>
                <a:latin typeface="LMG-Arun" pitchFamily="2" charset="0"/>
              </a:rPr>
              <a:t>5KL JF;GF VG[ X[CJTGF JWFZFGF SFZ6[ CMI S[ 5KL DFZL UO,TGF SFZ6[ CMI</a:t>
            </a:r>
            <a:endParaRPr lang="en-US" sz="3200" b="1" dirty="0">
              <a:solidFill>
                <a:srgbClr val="000066"/>
              </a:solidFill>
              <a:latin typeface="LMG-Arun" pitchFamily="2" charset="0"/>
              <a:ea typeface="MS Mincho" pitchFamily="49" charset="-128"/>
            </a:endParaRPr>
          </a:p>
          <a:p>
            <a:pPr algn="ctr" eaLnBrk="1" hangingPunct="1">
              <a:spcBef>
                <a:spcPct val="20000"/>
              </a:spcBef>
            </a:pPr>
            <a:endParaRPr lang="nl-NL" sz="3200" dirty="0">
              <a:solidFill>
                <a:srgbClr val="000066"/>
              </a:solidFill>
              <a:latin typeface="LMG-Arun" pitchFamily="2" charset="0"/>
            </a:endParaRP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وَكُنِ اللَّهُمَّ بِعِزَّتِكَ لِي فِي كُلِّ الأَحْوَاِل رَؤُوفاً</a:t>
            </a:r>
            <a:endParaRPr lang="en-US" altLang="en-US" sz="6000" dirty="0" smtClean="0">
              <a:latin typeface="Attari_Quran" pitchFamily="2" charset="0"/>
              <a:cs typeface="Attari_Quran" pitchFamily="2" charset="0"/>
            </a:endParaRPr>
          </a:p>
        </p:txBody>
      </p:sp>
      <p:sp>
        <p:nvSpPr>
          <p:cNvPr id="69635"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And by Your might, O Allah, be kind to me in all states</a:t>
            </a:r>
            <a:endParaRPr lang="en-US" altLang="en-US" sz="2800" b="1" smtClean="0"/>
          </a:p>
        </p:txBody>
      </p:sp>
      <p:sp>
        <p:nvSpPr>
          <p:cNvPr id="69636"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اے میرے اللہ تجھے اپنی عزت کا واسطہ میرے لیے</a:t>
            </a:r>
            <a:endParaRPr lang="en-US" altLang="en-US" sz="4000" b="1" dirty="0">
              <a:solidFill>
                <a:srgbClr val="000066"/>
              </a:solidFill>
              <a:latin typeface="Alvi Nastaleeq" pitchFamily="2" charset="0"/>
              <a:cs typeface="Alvi Nastaleeq" pitchFamily="2" charset="0"/>
            </a:endParaRPr>
          </a:p>
        </p:txBody>
      </p:sp>
      <p:sp>
        <p:nvSpPr>
          <p:cNvPr id="69637"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अल्लाह, अपनी इज्ज़त के तुफैल हर हाल में मुझ पर मेहरबान रहना, </a:t>
            </a:r>
            <a:endParaRPr lang="en-US" altLang="en-US" sz="2000" b="1">
              <a:solidFill>
                <a:srgbClr val="000066"/>
              </a:solidFill>
              <a:cs typeface="Mangal" panose="02040503050203030202" pitchFamily="18" charset="0"/>
            </a:endParaRPr>
          </a:p>
        </p:txBody>
      </p:sp>
      <p:sp>
        <p:nvSpPr>
          <p:cNvPr id="696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kunil-lahumma bi-i'z-zatika li fi kul-lil-ah-wali ra’ufa</a:t>
            </a:r>
          </a:p>
        </p:txBody>
      </p:sp>
      <p:sp>
        <p:nvSpPr>
          <p:cNvPr id="696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696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29200"/>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VI V&lt;,FC ¦</a:t>
            </a:r>
            <a:r>
              <a:rPr lang="en-US" sz="3200" dirty="0">
                <a:solidFill>
                  <a:srgbClr val="000066"/>
                </a:solidFill>
                <a:latin typeface="Lucida Bright" pitchFamily="18" charset="0"/>
              </a:rPr>
              <a:t>!</a:t>
            </a:r>
            <a:r>
              <a:rPr lang="en-US" sz="3200" dirty="0">
                <a:solidFill>
                  <a:srgbClr val="000066"/>
                </a:solidFill>
                <a:latin typeface="LMG-Arun" pitchFamily="2" charset="0"/>
              </a:rPr>
              <a:t> TFZL .</a:t>
            </a:r>
            <a:r>
              <a:rPr lang="en-US" sz="3200" dirty="0" err="1">
                <a:solidFill>
                  <a:srgbClr val="000066"/>
                </a:solidFill>
                <a:latin typeface="LMG-Arun" pitchFamily="2" charset="0"/>
              </a:rPr>
              <a:t>hhTGF</a:t>
            </a:r>
            <a:r>
              <a:rPr lang="en-US" sz="3200" dirty="0">
                <a:solidFill>
                  <a:srgbClr val="000066"/>
                </a:solidFill>
                <a:latin typeface="LMG-Arun" pitchFamily="2" charset="0"/>
              </a:rPr>
              <a:t> JF:TFYL TDFD 5lZl:YTLDF\ DFZL p5Z DC[ZAFGL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وَّعَلَيَّ فِي جَمِيعِ الأُمُورِ عَطُوفاً</a:t>
            </a:r>
            <a:endParaRPr lang="en-US" altLang="en-US" sz="6000" smtClean="0">
              <a:latin typeface="Attari_Quran" pitchFamily="2" charset="0"/>
              <a:cs typeface="Attari_Quran" pitchFamily="2" charset="0"/>
            </a:endParaRPr>
          </a:p>
        </p:txBody>
      </p:sp>
      <p:sp>
        <p:nvSpPr>
          <p:cNvPr id="7065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 gracious to me in all affairs!</a:t>
            </a:r>
            <a:endParaRPr lang="en-US" altLang="en-US" sz="2800" b="1" smtClean="0"/>
          </a:p>
        </p:txBody>
      </p:sp>
      <p:sp>
        <p:nvSpPr>
          <p:cNvPr id="7066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ہر حال میں مہربان رہ  اور تمام امور میں مجھ پر عنایت فرما</a:t>
            </a:r>
            <a:endParaRPr lang="en-US" altLang="en-US" sz="4000" b="1" dirty="0">
              <a:solidFill>
                <a:srgbClr val="000066"/>
              </a:solidFill>
              <a:latin typeface="Alvi Nastaleeq" pitchFamily="2" charset="0"/>
              <a:cs typeface="Alvi Nastaleeq" pitchFamily="2" charset="0"/>
            </a:endParaRPr>
          </a:p>
        </p:txBody>
      </p:sp>
      <p:sp>
        <p:nvSpPr>
          <p:cNvPr id="70661"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मेरे तमाम मामलात में मुझ पर करम करते रहना! </a:t>
            </a:r>
            <a:endParaRPr lang="en-US" altLang="en-US" sz="2000" b="1">
              <a:solidFill>
                <a:srgbClr val="000066"/>
              </a:solidFill>
              <a:cs typeface="Mangal" panose="02040503050203030202" pitchFamily="18" charset="0"/>
            </a:endParaRPr>
          </a:p>
        </p:txBody>
      </p:sp>
      <p:sp>
        <p:nvSpPr>
          <p:cNvPr id="706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`alay-ya fi jamii'l-umuri `atufa</a:t>
            </a:r>
          </a:p>
        </p:txBody>
      </p:sp>
      <p:sp>
        <p:nvSpPr>
          <p:cNvPr id="706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06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2292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NZ[S SFIM"DF\ DFZL p5Z SZD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إِلَهِي وَرَبِّي مَن لِّي غَيْرُكَ أَسْألُهُ كَشْفَ ضُرِّي وَالْنَّظَرَ فِي أَمْرِي!</a:t>
            </a:r>
            <a:endParaRPr lang="en-US" altLang="en-US" sz="6000" dirty="0" smtClean="0">
              <a:latin typeface="Attari_Quran" pitchFamily="2" charset="0"/>
              <a:cs typeface="Attari_Quran" pitchFamily="2" charset="0"/>
            </a:endParaRPr>
          </a:p>
        </p:txBody>
      </p:sp>
      <p:sp>
        <p:nvSpPr>
          <p:cNvPr id="71683" name="Rectangle 3"/>
          <p:cNvSpPr>
            <a:spLocks noGrp="1" noChangeArrowheads="1"/>
          </p:cNvSpPr>
          <p:nvPr>
            <p:ph type="subTitle" idx="1"/>
          </p:nvPr>
        </p:nvSpPr>
        <p:spPr>
          <a:xfrm>
            <a:off x="76200" y="2211388"/>
            <a:ext cx="8964613" cy="989012"/>
          </a:xfrm>
        </p:spPr>
        <p:txBody>
          <a:bodyPr/>
          <a:lstStyle/>
          <a:p>
            <a:pPr marL="342900" indent="-342900" eaLnBrk="1" hangingPunct="1"/>
            <a:r>
              <a:rPr lang="en-US" altLang="en-US" sz="2500" b="1" dirty="0" smtClean="0">
                <a:ea typeface="MS Mincho" panose="02020609040205080304" pitchFamily="49" charset="-128"/>
              </a:rPr>
              <a:t>My God and my Lord! Have I any but You from whom to ask removal of my affliction and regard for my affairs!</a:t>
            </a:r>
            <a:endParaRPr lang="en-US" altLang="en-US" sz="2500" b="1" dirty="0" smtClean="0"/>
          </a:p>
        </p:txBody>
      </p:sp>
      <p:sp>
        <p:nvSpPr>
          <p:cNvPr id="71684"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2800" b="1" dirty="0">
                <a:solidFill>
                  <a:srgbClr val="000066"/>
                </a:solidFill>
                <a:latin typeface="Alvi Nastaleeq" pitchFamily="2" charset="0"/>
                <a:cs typeface="Alvi Nastaleeq" pitchFamily="2" charset="0"/>
              </a:rPr>
              <a:t>میرے معبود میرے رب  تیرے سوا میرا کون ہے جس سے سوال کروں کہ میری تکلیف دور کر دے اور میرے معاملے پر نظر رکھ </a:t>
            </a:r>
            <a:endParaRPr lang="en-US" altLang="en-US" sz="2800" b="1" dirty="0">
              <a:solidFill>
                <a:srgbClr val="000066"/>
              </a:solidFill>
              <a:latin typeface="Alvi Nastaleeq" pitchFamily="2" charset="0"/>
              <a:cs typeface="Alvi Nastaleeq" pitchFamily="2" charset="0"/>
            </a:endParaRPr>
          </a:p>
        </p:txBody>
      </p:sp>
      <p:sp>
        <p:nvSpPr>
          <p:cNvPr id="71685"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ऐ मेरे अल्लाह, ऐ मेरे परवरदिगार, तेरे सिवा मेरा कौन है जिस से मै अपनी मुसीबत को दूर करने और अपने बारे में नज़रे करम करने का सवाल करूँ!</a:t>
            </a:r>
            <a:endParaRPr lang="en-US" altLang="en-US" sz="2000" b="1" dirty="0">
              <a:solidFill>
                <a:srgbClr val="000066"/>
              </a:solidFill>
              <a:cs typeface="Mangal" panose="02040503050203030202" pitchFamily="18" charset="0"/>
            </a:endParaRPr>
          </a:p>
        </p:txBody>
      </p:sp>
      <p:sp>
        <p:nvSpPr>
          <p:cNvPr id="716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ilahi wa rab-bi mal-li ghayruka as-aluhu kash-fa dur-ri wan-nazara fi am-ri!</a:t>
            </a:r>
          </a:p>
        </p:txBody>
      </p:sp>
      <p:sp>
        <p:nvSpPr>
          <p:cNvPr id="716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16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2800" dirty="0">
                <a:solidFill>
                  <a:srgbClr val="000066"/>
                </a:solidFill>
                <a:latin typeface="LMG-Arun" pitchFamily="2" charset="0"/>
              </a:rPr>
              <a:t>VI DFZF V&lt;,FC </a:t>
            </a:r>
            <a:r>
              <a:rPr lang="en-US" sz="2800" dirty="0">
                <a:solidFill>
                  <a:srgbClr val="000066"/>
                </a:solidFill>
                <a:latin typeface="Lucida Bright" pitchFamily="18" charset="0"/>
              </a:rPr>
              <a:t> </a:t>
            </a:r>
            <a:r>
              <a:rPr lang="en-US" sz="2800" dirty="0">
                <a:solidFill>
                  <a:srgbClr val="000066"/>
                </a:solidFill>
                <a:latin typeface="LMG-Arun" pitchFamily="2" charset="0"/>
              </a:rPr>
              <a:t>VG[ DFZF 5F,GCFZ </a:t>
            </a:r>
            <a:r>
              <a:rPr lang="en-US" sz="2800" dirty="0">
                <a:solidFill>
                  <a:srgbClr val="000066"/>
                </a:solidFill>
                <a:latin typeface="Lucida Bright" pitchFamily="18" charset="0"/>
              </a:rPr>
              <a:t>!</a:t>
            </a:r>
            <a:r>
              <a:rPr lang="en-US" sz="2800" dirty="0">
                <a:solidFill>
                  <a:srgbClr val="000066"/>
                </a:solidFill>
                <a:latin typeface="LMG-Arun" pitchFamily="2" charset="0"/>
              </a:rPr>
              <a:t> DFZL 5F;[ TFZL </a:t>
            </a:r>
            <a:r>
              <a:rPr lang="en-US" sz="2800" dirty="0" err="1">
                <a:solidFill>
                  <a:srgbClr val="000066"/>
                </a:solidFill>
                <a:latin typeface="LMG-Arun" pitchFamily="2" charset="0"/>
              </a:rPr>
              <a:t>l;JFI</a:t>
            </a:r>
            <a:r>
              <a:rPr lang="en-US" sz="2800" dirty="0">
                <a:solidFill>
                  <a:srgbClr val="000066"/>
                </a:solidFill>
                <a:latin typeface="LMG-Arun" pitchFamily="2" charset="0"/>
              </a:rPr>
              <a:t> ALH] SM6 K[4 H[GL 5F;[ C]\] ;JF, S~\m S[ DFZF G]S;FGMG[ N}Z SZL </a:t>
            </a:r>
            <a:r>
              <a:rPr lang="en-US" sz="2800" dirty="0" smtClean="0">
                <a:solidFill>
                  <a:srgbClr val="000066"/>
                </a:solidFill>
                <a:latin typeface="LMG-Arun" pitchFamily="2" charset="0"/>
              </a:rPr>
              <a:t>XS[ VG</a:t>
            </a:r>
            <a:r>
              <a:rPr lang="en-US" sz="2800" dirty="0">
                <a:solidFill>
                  <a:srgbClr val="000066"/>
                </a:solidFill>
                <a:latin typeface="LMG-Arun" pitchFamily="2" charset="0"/>
              </a:rPr>
              <a:t>[ DFZF SFIM"GL N[BZ[B VG[ ;\EF/ ZFB[ m¦</a:t>
            </a:r>
            <a:r>
              <a:rPr lang="en-US" sz="2800" dirty="0">
                <a:solidFill>
                  <a:srgbClr val="000066"/>
                </a:solidFill>
                <a:latin typeface="Lucida Bright" pitchFamily="18" charset="0"/>
              </a:rPr>
              <a:t> </a:t>
            </a:r>
            <a:r>
              <a:rPr lang="en-US" sz="2800" dirty="0" smtClean="0">
                <a:solidFill>
                  <a:srgbClr val="000066"/>
                </a:solidFill>
                <a:latin typeface="Lucida Bright" pitchFamily="18" charset="0"/>
              </a:rPr>
              <a:t>!</a:t>
            </a:r>
            <a:r>
              <a:rPr lang="en-US" sz="2800" dirty="0" smtClean="0">
                <a:solidFill>
                  <a:srgbClr val="000066"/>
                </a:solidFill>
                <a:latin typeface="LMG-Arun" pitchFamily="2" charset="0"/>
              </a:rPr>
              <a:t>¦</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وَخَضَعَ لَهَا كُلُّ شَيْء</a:t>
            </a:r>
            <a:endParaRPr lang="en-US" altLang="en-US" sz="6000" dirty="0" smtClean="0">
              <a:latin typeface="Attari_Quran" pitchFamily="2" charset="0"/>
              <a:cs typeface="Attari_Quran" pitchFamily="2" charset="0"/>
            </a:endParaRPr>
          </a:p>
        </p:txBody>
      </p:sp>
      <p:sp>
        <p:nvSpPr>
          <p:cNvPr id="8195" name="Rectangle 3"/>
          <p:cNvSpPr>
            <a:spLocks noGrp="1" noChangeArrowheads="1"/>
          </p:cNvSpPr>
          <p:nvPr>
            <p:ph type="subTitle" idx="1"/>
          </p:nvPr>
        </p:nvSpPr>
        <p:spPr>
          <a:xfrm>
            <a:off x="76200" y="1828800"/>
            <a:ext cx="8964613" cy="1066800"/>
          </a:xfrm>
        </p:spPr>
        <p:txBody>
          <a:bodyPr/>
          <a:lstStyle/>
          <a:p>
            <a:pPr marL="342900" indent="-342900" eaLnBrk="1" hangingPunct="1"/>
            <a:r>
              <a:rPr lang="en-US" altLang="en-US" sz="2800" b="1" dirty="0" smtClean="0">
                <a:ea typeface="MS Mincho" panose="02020609040205080304" pitchFamily="49" charset="-128"/>
              </a:rPr>
              <a:t>And toward which all things are humble</a:t>
            </a:r>
            <a:endParaRPr lang="en-US" altLang="en-US" sz="2800" b="1" dirty="0" smtClean="0"/>
          </a:p>
        </p:txBody>
      </p:sp>
      <p:sp>
        <p:nvSpPr>
          <p:cNvPr id="8196" name="Rectangle 4"/>
          <p:cNvSpPr>
            <a:spLocks noChangeArrowheads="1"/>
          </p:cNvSpPr>
          <p:nvPr/>
        </p:nvSpPr>
        <p:spPr bwMode="auto">
          <a:xfrm>
            <a:off x="228600" y="2209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اس کے سامنے ہر شی جھکی ہوئی</a:t>
            </a:r>
            <a:endParaRPr lang="en-US" altLang="en-US" sz="4000" b="1" dirty="0">
              <a:solidFill>
                <a:srgbClr val="000066"/>
              </a:solidFill>
              <a:latin typeface="Alvi Nastaleeq" pitchFamily="2" charset="0"/>
              <a:cs typeface="Alvi Nastaleeq" pitchFamily="2" charset="0"/>
            </a:endParaRPr>
          </a:p>
        </p:txBody>
      </p:sp>
      <p:sp>
        <p:nvSpPr>
          <p:cNvPr id="8197" name="Rectangle 11"/>
          <p:cNvSpPr>
            <a:spLocks noChangeArrowheads="1"/>
          </p:cNvSpPr>
          <p:nvPr/>
        </p:nvSpPr>
        <p:spPr bwMode="auto">
          <a:xfrm>
            <a:off x="228600" y="33528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जिस के सबब हर चीज़ तेरे आगे झुकी है</a:t>
            </a:r>
            <a:endParaRPr lang="en-US" altLang="en-US" sz="2000" b="1" dirty="0">
              <a:solidFill>
                <a:srgbClr val="000066"/>
              </a:solidFill>
              <a:cs typeface="Mangal" panose="02040503050203030202" pitchFamily="18" charset="0"/>
            </a:endParaRPr>
          </a:p>
        </p:txBody>
      </p:sp>
      <p:sp>
        <p:nvSpPr>
          <p:cNvPr id="81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khada`a laha kul-lu shay</a:t>
            </a:r>
          </a:p>
        </p:txBody>
      </p:sp>
      <p:sp>
        <p:nvSpPr>
          <p:cNvPr id="81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2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4706938"/>
            <a:ext cx="89662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nl-NL" sz="3200" dirty="0">
                <a:solidFill>
                  <a:srgbClr val="000066"/>
                </a:solidFill>
                <a:latin typeface="LMG-Arun" pitchFamily="2" charset="0"/>
              </a:rPr>
              <a:t>VG[ T[ sS]jJTfGL ;FD[ NZ[S RLH GD[,L K[ </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إِلَهِي وَمَوْلاي أَجْرَيْتَ عَلَيَّ حُكْماً اتَّبَعْتُ فِيهِ هَوَى نَفْسِي،</a:t>
            </a:r>
            <a:endParaRPr lang="en-US" altLang="en-US" sz="6000" smtClean="0">
              <a:latin typeface="Attari_Quran" pitchFamily="2" charset="0"/>
              <a:cs typeface="Attari_Quran" pitchFamily="2" charset="0"/>
            </a:endParaRPr>
          </a:p>
        </p:txBody>
      </p:sp>
      <p:sp>
        <p:nvSpPr>
          <p:cNvPr id="72707" name="Rectangle 3"/>
          <p:cNvSpPr>
            <a:spLocks noGrp="1" noChangeArrowheads="1"/>
          </p:cNvSpPr>
          <p:nvPr>
            <p:ph type="subTitle" idx="1"/>
          </p:nvPr>
        </p:nvSpPr>
        <p:spPr>
          <a:xfrm>
            <a:off x="76200" y="2211388"/>
            <a:ext cx="8964613" cy="989012"/>
          </a:xfrm>
        </p:spPr>
        <p:txBody>
          <a:bodyPr/>
          <a:lstStyle/>
          <a:p>
            <a:pPr marL="342900" indent="-342900" eaLnBrk="1" hangingPunct="1"/>
            <a:r>
              <a:rPr lang="en-US" altLang="en-US" sz="2500" b="1" dirty="0" smtClean="0">
                <a:ea typeface="MS Mincho" panose="02020609040205080304" pitchFamily="49" charset="-128"/>
              </a:rPr>
              <a:t>My God and my Protector! You put into effect through me a decree in which I followed the caprice of my own soul</a:t>
            </a:r>
            <a:endParaRPr lang="en-US" altLang="en-US" sz="2500" b="1" dirty="0" smtClean="0"/>
          </a:p>
        </p:txBody>
      </p:sp>
      <p:sp>
        <p:nvSpPr>
          <p:cNvPr id="72708"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میرے معبود اور میرے مولا تو نے میرے لیے حکم صادر فرمایالیکن میں نے اس میں خواہش کا کہا مانا </a:t>
            </a:r>
            <a:endParaRPr lang="en-US" altLang="en-US" sz="3600" b="1" dirty="0">
              <a:solidFill>
                <a:srgbClr val="000066"/>
              </a:solidFill>
              <a:latin typeface="Alvi Nastaleeq" pitchFamily="2" charset="0"/>
              <a:cs typeface="Alvi Nastaleeq" pitchFamily="2" charset="0"/>
            </a:endParaRPr>
          </a:p>
        </p:txBody>
      </p:sp>
      <p:sp>
        <p:nvSpPr>
          <p:cNvPr id="72709" name="Rectangle 11"/>
          <p:cNvSpPr>
            <a:spLocks noChangeArrowheads="1"/>
          </p:cNvSpPr>
          <p:nvPr/>
        </p:nvSpPr>
        <p:spPr bwMode="auto">
          <a:xfrm>
            <a:off x="228600" y="4038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और मेरे मालिक, मै ने खुद अपने खिलाफ फैसला दे दिया क्योंके मै हवाए नफस के पीछे चलता रहा </a:t>
            </a:r>
            <a:endParaRPr lang="en-US" altLang="en-US" sz="2000" b="1">
              <a:solidFill>
                <a:srgbClr val="000066"/>
              </a:solidFill>
              <a:cs typeface="Mangal" panose="02040503050203030202" pitchFamily="18" charset="0"/>
            </a:endParaRPr>
          </a:p>
        </p:txBody>
      </p:sp>
      <p:sp>
        <p:nvSpPr>
          <p:cNvPr id="727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ilahi wa maw-laya aj-rayta `alay-ya huk-mant-taba`tu fihi hawa naf-si</a:t>
            </a:r>
          </a:p>
        </p:txBody>
      </p:sp>
      <p:sp>
        <p:nvSpPr>
          <p:cNvPr id="727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27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05400"/>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2800" dirty="0">
                <a:solidFill>
                  <a:srgbClr val="000066"/>
                </a:solidFill>
                <a:latin typeface="LMG-Arun" pitchFamily="2" charset="0"/>
              </a:rPr>
              <a:t>VI DFZF V&lt;,FC </a:t>
            </a:r>
            <a:r>
              <a:rPr lang="en-US" sz="2800" dirty="0">
                <a:solidFill>
                  <a:srgbClr val="000066"/>
                </a:solidFill>
                <a:latin typeface="Lucida Bright" pitchFamily="18" charset="0"/>
              </a:rPr>
              <a:t>! </a:t>
            </a:r>
            <a:r>
              <a:rPr lang="en-US" sz="2800" dirty="0">
                <a:solidFill>
                  <a:srgbClr val="000066"/>
                </a:solidFill>
                <a:latin typeface="LMG-Arun" pitchFamily="2" charset="0"/>
              </a:rPr>
              <a:t>VG[ DFZF </a:t>
            </a:r>
            <a:r>
              <a:rPr lang="en-US" sz="2800" dirty="0" err="1">
                <a:solidFill>
                  <a:srgbClr val="000066"/>
                </a:solidFill>
                <a:latin typeface="LMG-Arun" pitchFamily="2" charset="0"/>
              </a:rPr>
              <a:t>Dj,F</a:t>
            </a:r>
            <a:r>
              <a:rPr lang="en-US" sz="2800" dirty="0">
                <a:solidFill>
                  <a:srgbClr val="000066"/>
                </a:solidFill>
                <a:latin typeface="LMG-Arun" pitchFamily="2" charset="0"/>
              </a:rPr>
              <a:t> </a:t>
            </a:r>
            <a:r>
              <a:rPr lang="en-US" sz="2800" dirty="0">
                <a:solidFill>
                  <a:srgbClr val="000066"/>
                </a:solidFill>
                <a:latin typeface="Lucida Bright" pitchFamily="18" charset="0"/>
              </a:rPr>
              <a:t>!</a:t>
            </a:r>
            <a:r>
              <a:rPr lang="en-US" sz="2800" dirty="0">
                <a:solidFill>
                  <a:srgbClr val="000066"/>
                </a:solidFill>
                <a:latin typeface="LMG-Arun" pitchFamily="2" charset="0"/>
              </a:rPr>
              <a:t> DFZF 5Z T[ C]SD HFZL SIM" VG[ D[\[\ T[DF\ 5MTFGF </a:t>
            </a:r>
            <a:r>
              <a:rPr lang="en-US" sz="2800" dirty="0" smtClean="0">
                <a:solidFill>
                  <a:srgbClr val="000066"/>
                </a:solidFill>
                <a:latin typeface="LMG-Arun" pitchFamily="2" charset="0"/>
              </a:rPr>
              <a:t>GO;GL TFA[NFZL SZL ¦</a:t>
            </a:r>
            <a:endParaRPr lang="en-US" sz="28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وَلَمْ أَحْتَرِسْ فِيهِ مِن تَزْيينِ عَدُوِّي،</a:t>
            </a:r>
            <a:endParaRPr lang="en-US" altLang="en-US" sz="6000" smtClean="0">
              <a:latin typeface="Attari_Quran" pitchFamily="2" charset="0"/>
              <a:cs typeface="Attari_Quran" pitchFamily="2" charset="0"/>
            </a:endParaRPr>
          </a:p>
        </p:txBody>
      </p:sp>
      <p:sp>
        <p:nvSpPr>
          <p:cNvPr id="737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[I] did not remain wary of adorning my enemy.</a:t>
            </a:r>
            <a:endParaRPr lang="en-US" altLang="en-US" sz="2800" b="1" smtClean="0"/>
          </a:p>
        </p:txBody>
      </p:sp>
      <p:sp>
        <p:nvSpPr>
          <p:cNvPr id="73732"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میں دشمن کی فریب کاری سے بچ نہ سکا</a:t>
            </a:r>
            <a:endParaRPr lang="en-US" altLang="en-US" sz="4000" b="1" dirty="0">
              <a:solidFill>
                <a:srgbClr val="000066"/>
              </a:solidFill>
              <a:latin typeface="Alvi Nastaleeq" pitchFamily="2" charset="0"/>
              <a:cs typeface="Alvi Nastaleeq" pitchFamily="2" charset="0"/>
            </a:endParaRPr>
          </a:p>
        </p:txBody>
      </p:sp>
      <p:sp>
        <p:nvSpPr>
          <p:cNvPr id="73733"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मेरे दुश्मन ने जो मुझे सुनहरे खाव्ब दिखाए </a:t>
            </a:r>
            <a:endParaRPr lang="en-US" altLang="en-US" sz="2000" b="1" dirty="0">
              <a:solidFill>
                <a:srgbClr val="000066"/>
              </a:solidFill>
              <a:cs typeface="Mangal" panose="02040503050203030202" pitchFamily="18" charset="0"/>
            </a:endParaRPr>
          </a:p>
        </p:txBody>
      </p:sp>
      <p:sp>
        <p:nvSpPr>
          <p:cNvPr id="737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lam ah-taris fihi min tazyini `adu-wi</a:t>
            </a:r>
          </a:p>
        </p:txBody>
      </p:sp>
      <p:sp>
        <p:nvSpPr>
          <p:cNvPr id="737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37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72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T[DH V[ JFTGL 5ZJF G SZL S[ DFZM N]</a:t>
            </a:r>
            <a:r>
              <a:rPr lang="en-US" sz="3200" dirty="0" err="1">
                <a:solidFill>
                  <a:srgbClr val="000066"/>
                </a:solidFill>
                <a:latin typeface="LMG-Arun" pitchFamily="2" charset="0"/>
              </a:rPr>
              <a:t>xDG</a:t>
            </a:r>
            <a:r>
              <a:rPr lang="en-US" sz="3200" dirty="0">
                <a:solidFill>
                  <a:srgbClr val="000066"/>
                </a:solidFill>
                <a:latin typeface="LMG-Arun" pitchFamily="2" charset="0"/>
              </a:rPr>
              <a:t> </a:t>
            </a:r>
            <a:r>
              <a:rPr lang="en-US" sz="3200" dirty="0" err="1">
                <a:solidFill>
                  <a:srgbClr val="000066"/>
                </a:solidFill>
                <a:latin typeface="LMG-Arun" pitchFamily="2" charset="0"/>
              </a:rPr>
              <a:t>sX</a:t>
            </a:r>
            <a:r>
              <a:rPr lang="en-US" sz="3200" dirty="0">
                <a:solidFill>
                  <a:srgbClr val="000066"/>
                </a:solidFill>
                <a:latin typeface="LMG-Arun" pitchFamily="2" charset="0"/>
              </a:rPr>
              <a:t>{</a:t>
            </a:r>
            <a:r>
              <a:rPr lang="en-US" sz="3200" dirty="0" err="1">
                <a:solidFill>
                  <a:srgbClr val="000066"/>
                </a:solidFill>
                <a:latin typeface="LMG-Arun" pitchFamily="2" charset="0"/>
              </a:rPr>
              <a:t>TFGf</a:t>
            </a:r>
            <a:r>
              <a:rPr lang="en-US" sz="3200" dirty="0">
                <a:solidFill>
                  <a:srgbClr val="000066"/>
                </a:solidFill>
                <a:latin typeface="LMG-Arun" pitchFamily="2" charset="0"/>
              </a:rPr>
              <a:t> DG[ NUM VF5L ZCIM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فَغَرَّنِي بِمَا أَهْوَى وَأَسْعَدَهُ عَلَى ذَلِكَ القَضَاءُ</a:t>
            </a:r>
            <a:endParaRPr lang="en-US" altLang="en-US" sz="6000" dirty="0" smtClean="0">
              <a:latin typeface="Attari_Quran" pitchFamily="2" charset="0"/>
              <a:cs typeface="Attari_Quran" pitchFamily="2" charset="0"/>
            </a:endParaRPr>
          </a:p>
        </p:txBody>
      </p:sp>
      <p:sp>
        <p:nvSpPr>
          <p:cNvPr id="74755"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So he deluded me through my soul's caprice and therein destiny favoured him</a:t>
            </a:r>
            <a:endParaRPr lang="en-US" altLang="en-US" sz="2800" b="1" smtClean="0"/>
          </a:p>
        </p:txBody>
      </p:sp>
      <p:sp>
        <p:nvSpPr>
          <p:cNvPr id="74756"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 نے میری خواہشوں میں دھوکہ دیااور وقت نے اسکا ساتھ دیا</a:t>
            </a:r>
            <a:endParaRPr lang="en-US" altLang="en-US" sz="4000" b="1">
              <a:solidFill>
                <a:srgbClr val="000066"/>
              </a:solidFill>
              <a:latin typeface="Alvi Nastaleeq" pitchFamily="2" charset="0"/>
              <a:cs typeface="Alvi Nastaleeq" pitchFamily="2" charset="0"/>
            </a:endParaRPr>
          </a:p>
        </p:txBody>
      </p:sp>
      <p:sp>
        <p:nvSpPr>
          <p:cNvPr id="74757"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ने इन से अपना बचाओ नहीं किया, चुनान्चेह इस ने मुझे खाहिशात के जाल में फंसा दिया,</a:t>
            </a:r>
            <a:endParaRPr lang="en-US" altLang="en-US" sz="2000" b="1">
              <a:solidFill>
                <a:srgbClr val="000066"/>
              </a:solidFill>
              <a:cs typeface="Mangal" panose="02040503050203030202" pitchFamily="18" charset="0"/>
            </a:endParaRPr>
          </a:p>
        </p:txBody>
      </p:sp>
      <p:sp>
        <p:nvSpPr>
          <p:cNvPr id="747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fa-ghar-rani bi-ma ah-wa wa as-`adahu `ala dha-likal-qada</a:t>
            </a:r>
          </a:p>
        </p:txBody>
      </p:sp>
      <p:sp>
        <p:nvSpPr>
          <p:cNvPr id="747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47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768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5KL 5lZ6FD V[ </a:t>
            </a:r>
            <a:r>
              <a:rPr lang="en-US" sz="3200" dirty="0" err="1">
                <a:solidFill>
                  <a:srgbClr val="000066"/>
                </a:solidFill>
                <a:latin typeface="LMG-Arun" pitchFamily="2" charset="0"/>
              </a:rPr>
              <a:t>VFjI</a:t>
            </a:r>
            <a:r>
              <a:rPr lang="en-US" sz="3200" dirty="0">
                <a:solidFill>
                  <a:srgbClr val="000066"/>
                </a:solidFill>
                <a:latin typeface="LMG-Arun" pitchFamily="2" charset="0"/>
              </a:rPr>
              <a:t>]\]\ S[ T[6[ </a:t>
            </a:r>
            <a:r>
              <a:rPr lang="en-US" sz="3200" dirty="0" err="1">
                <a:solidFill>
                  <a:srgbClr val="000066"/>
                </a:solidFill>
                <a:latin typeface="LMG-Arun" pitchFamily="2" charset="0"/>
              </a:rPr>
              <a:t>bJFCLX</a:t>
            </a:r>
            <a:r>
              <a:rPr lang="en-US" sz="3200" dirty="0">
                <a:solidFill>
                  <a:srgbClr val="000066"/>
                </a:solidFill>
                <a:latin typeface="LMG-Arun" pitchFamily="2" charset="0"/>
              </a:rPr>
              <a:t> J0[ DG[ NUM </a:t>
            </a:r>
            <a:r>
              <a:rPr lang="en-US" sz="3200" dirty="0" smtClean="0">
                <a:solidFill>
                  <a:srgbClr val="000066"/>
                </a:solidFill>
                <a:latin typeface="LMG-Arun" pitchFamily="2" charset="0"/>
              </a:rPr>
              <a:t>VF%IM </a:t>
            </a:r>
          </a:p>
          <a:p>
            <a:pPr algn="ctr" eaLnBrk="1" hangingPunct="1">
              <a:lnSpc>
                <a:spcPct val="80000"/>
              </a:lnSpc>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DFZL TSNLZ[ 56 T[GM ;FY VF%IM</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فَتَجَاوَزْتُ بِمَا جَرَى عَلَيَّ مِنْ ذَلِكَ بَعْضَ حُدُودِكَ</a:t>
            </a:r>
            <a:endParaRPr lang="en-US" altLang="en-US" sz="6000" dirty="0" smtClean="0">
              <a:latin typeface="Attari_Quran" pitchFamily="2" charset="0"/>
              <a:cs typeface="Attari_Quran" pitchFamily="2" charset="0"/>
            </a:endParaRPr>
          </a:p>
        </p:txBody>
      </p:sp>
      <p:sp>
        <p:nvSpPr>
          <p:cNvPr id="75779"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dirty="0" smtClean="0">
                <a:ea typeface="MS Mincho" panose="02020609040205080304" pitchFamily="49" charset="-128"/>
              </a:rPr>
              <a:t>So, in what was put into effect through me in that situation, I transgressed some of Your statutes</a:t>
            </a:r>
            <a:endParaRPr lang="en-US" altLang="en-US" sz="2800" b="1" dirty="0" smtClean="0"/>
          </a:p>
        </p:txBody>
      </p:sp>
      <p:sp>
        <p:nvSpPr>
          <p:cNvPr id="75780" name="Rectangle 4"/>
          <p:cNvSpPr>
            <a:spLocks noChangeArrowheads="1"/>
          </p:cNvSpPr>
          <p:nvPr/>
        </p:nvSpPr>
        <p:spPr bwMode="auto">
          <a:xfrm>
            <a:off x="228600" y="3025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پس تو نے جو حکم صادر کیا میں نے اس میں تیری بعض حدود کو توڑا  </a:t>
            </a:r>
          </a:p>
          <a:p>
            <a:pPr algn="ctr" rtl="1" eaLnBrk="1" hangingPunct="1"/>
            <a:endParaRPr lang="en-US" altLang="en-US" sz="4000" b="1">
              <a:solidFill>
                <a:srgbClr val="000066"/>
              </a:solidFill>
              <a:latin typeface="Alvi Nastaleeq" pitchFamily="2" charset="0"/>
              <a:cs typeface="Alvi Nastaleeq" pitchFamily="2" charset="0"/>
            </a:endParaRPr>
          </a:p>
        </p:txBody>
      </p:sp>
      <p:sp>
        <p:nvSpPr>
          <p:cNvPr id="75781"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में मेरी तकदीर ने भी इस की मदद की! इस तरह मै ने तेरी मुक़र्रर की हुई बाज़ हदें तोड़ दीं </a:t>
            </a:r>
            <a:endParaRPr lang="en-US" altLang="en-US" sz="2000" b="1">
              <a:solidFill>
                <a:srgbClr val="000066"/>
              </a:solidFill>
              <a:cs typeface="Mangal" panose="02040503050203030202" pitchFamily="18" charset="0"/>
            </a:endParaRPr>
          </a:p>
        </p:txBody>
      </p:sp>
      <p:sp>
        <p:nvSpPr>
          <p:cNvPr id="757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fa-taja-waztu bi-ma jara `alay-ya min dha-lika ba`da hududik</a:t>
            </a:r>
          </a:p>
        </p:txBody>
      </p:sp>
      <p:sp>
        <p:nvSpPr>
          <p:cNvPr id="757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57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3054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5KL C]\]\ TFZF C]SDM AFAT[ S[8,FSDF\ CNYL VFU/ JWL UIM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وَخَالَفْتُ بَعْضَ أَوَامِرِكَ</a:t>
            </a:r>
            <a:endParaRPr lang="en-US" altLang="en-US" sz="6000" smtClean="0">
              <a:latin typeface="Attari_Quran" pitchFamily="2" charset="0"/>
              <a:cs typeface="Attari_Quran" pitchFamily="2" charset="0"/>
            </a:endParaRPr>
          </a:p>
        </p:txBody>
      </p:sp>
      <p:sp>
        <p:nvSpPr>
          <p:cNvPr id="768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disobeyed some of Your commands.</a:t>
            </a:r>
            <a:endParaRPr lang="en-US" altLang="en-US" sz="2800" b="1" smtClean="0"/>
          </a:p>
        </p:txBody>
      </p:sp>
      <p:sp>
        <p:nvSpPr>
          <p:cNvPr id="76804"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تیرے بعض احکام کی مخالفت کی</a:t>
            </a:r>
            <a:endParaRPr lang="en-US" altLang="en-US" sz="4000" b="1" dirty="0">
              <a:solidFill>
                <a:srgbClr val="000066"/>
              </a:solidFill>
              <a:latin typeface="Alvi Nastaleeq" pitchFamily="2" charset="0"/>
              <a:cs typeface="Alvi Nastaleeq" pitchFamily="2" charset="0"/>
            </a:endParaRPr>
          </a:p>
        </p:txBody>
      </p:sp>
      <p:sp>
        <p:nvSpPr>
          <p:cNvPr id="76805"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बाज़ अहकाम की नाफ़रमानी की!</a:t>
            </a:r>
            <a:endParaRPr lang="en-US" altLang="en-US" sz="2000" b="1">
              <a:solidFill>
                <a:srgbClr val="000066"/>
              </a:solidFill>
              <a:cs typeface="Mangal" panose="02040503050203030202" pitchFamily="18" charset="0"/>
            </a:endParaRPr>
          </a:p>
        </p:txBody>
      </p:sp>
      <p:sp>
        <p:nvSpPr>
          <p:cNvPr id="768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khalaf-tu ba`da awamirik</a:t>
            </a:r>
          </a:p>
        </p:txBody>
      </p:sp>
      <p:sp>
        <p:nvSpPr>
          <p:cNvPr id="768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68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53025"/>
            <a:ext cx="8964612"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TFZF VD]S C]SDMGL GFOZDFGL SZL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فَلَكَ الْحُجَّةُ عَلَيَّ فِي جَمِيعِ ذَلِكَ</a:t>
            </a:r>
            <a:endParaRPr lang="en-US" altLang="en-US" sz="6000" smtClean="0">
              <a:latin typeface="Attari_Quran" pitchFamily="2" charset="0"/>
              <a:cs typeface="Attari_Quran" pitchFamily="2" charset="0"/>
            </a:endParaRPr>
          </a:p>
        </p:txBody>
      </p:sp>
      <p:sp>
        <p:nvSpPr>
          <p:cNvPr id="7782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So </a:t>
            </a:r>
            <a:r>
              <a:rPr lang="en-US" altLang="en-US" sz="2800" b="1" dirty="0" err="1" smtClean="0">
                <a:ea typeface="MS Mincho" panose="02020609040205080304" pitchFamily="49" charset="-128"/>
              </a:rPr>
              <a:t>Thine</a:t>
            </a:r>
            <a:r>
              <a:rPr lang="en-US" altLang="en-US" sz="2800" b="1" dirty="0" smtClean="0">
                <a:ea typeface="MS Mincho" panose="02020609040205080304" pitchFamily="49" charset="-128"/>
              </a:rPr>
              <a:t> is the argument against me in all of that</a:t>
            </a:r>
            <a:endParaRPr lang="en-US" altLang="en-US" sz="2800" b="1" dirty="0" smtClean="0"/>
          </a:p>
        </p:txBody>
      </p:sp>
      <p:sp>
        <p:nvSpPr>
          <p:cNvPr id="77828"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پس اس معاملہ میں مجھ پر لازم ہے</a:t>
            </a:r>
            <a:endParaRPr lang="en-US" altLang="en-US" sz="4000" b="1" dirty="0">
              <a:solidFill>
                <a:srgbClr val="000066"/>
              </a:solidFill>
              <a:latin typeface="Alvi Nastaleeq" pitchFamily="2" charset="0"/>
              <a:cs typeface="Alvi Nastaleeq" pitchFamily="2" charset="0"/>
            </a:endParaRPr>
          </a:p>
        </p:txBody>
      </p:sp>
      <p:sp>
        <p:nvSpPr>
          <p:cNvPr id="77829" name="Rectangle 11"/>
          <p:cNvSpPr>
            <a:spLocks noChangeArrowheads="1"/>
          </p:cNvSpPr>
          <p:nvPr/>
        </p:nvSpPr>
        <p:spPr bwMode="auto">
          <a:xfrm>
            <a:off x="228600" y="3505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बहरहाल तू हर तारीफ़ का मुस्तहक है </a:t>
            </a:r>
            <a:endParaRPr lang="en-US" altLang="en-US" sz="2000" b="1" dirty="0">
              <a:solidFill>
                <a:srgbClr val="000066"/>
              </a:solidFill>
              <a:cs typeface="Mangal" panose="02040503050203030202" pitchFamily="18" charset="0"/>
            </a:endParaRPr>
          </a:p>
        </p:txBody>
      </p:sp>
      <p:sp>
        <p:nvSpPr>
          <p:cNvPr id="7783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falakal-huj-jatu `alay-ya fi jamii' dhalik</a:t>
            </a:r>
          </a:p>
        </p:txBody>
      </p:sp>
      <p:sp>
        <p:nvSpPr>
          <p:cNvPr id="7783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783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784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VFD KTF\ VF AWL AFATMDF\ DFZF DF8[ TFZL 5|X\;F VG[ JBF6 H~ZL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وَلا حُجَّةَ لِي فِيمَا جَرَي عَلَيَّ فِيهِ قَضَاؤُكَ،</a:t>
            </a:r>
            <a:endParaRPr lang="en-US" altLang="en-US" sz="6000" dirty="0" smtClean="0">
              <a:latin typeface="Attari_Quran" pitchFamily="2" charset="0"/>
              <a:cs typeface="Attari_Quran" pitchFamily="2" charset="0"/>
            </a:endParaRPr>
          </a:p>
        </p:txBody>
      </p:sp>
      <p:sp>
        <p:nvSpPr>
          <p:cNvPr id="78851"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smtClean="0">
                <a:ea typeface="MS Mincho" panose="02020609040205080304" pitchFamily="49" charset="-128"/>
              </a:rPr>
              <a:t>I have no argument in what Your destiny put into effect through me therein</a:t>
            </a:r>
            <a:endParaRPr lang="en-US" altLang="en-US" sz="2800" b="1" smtClean="0"/>
          </a:p>
        </p:txBody>
      </p:sp>
      <p:sp>
        <p:nvSpPr>
          <p:cNvPr id="78852"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تیری حمد بجالانا اور میرے پاس کوئی حجت نہیں اس میں جو فیصلہ تو نے میرے لیے کیا ہے</a:t>
            </a:r>
            <a:endParaRPr lang="en-US" altLang="en-US" sz="4000" b="1">
              <a:solidFill>
                <a:srgbClr val="000066"/>
              </a:solidFill>
              <a:latin typeface="Alvi Nastaleeq" pitchFamily="2" charset="0"/>
              <a:cs typeface="Alvi Nastaleeq" pitchFamily="2" charset="0"/>
            </a:endParaRPr>
          </a:p>
        </p:txBody>
      </p:sp>
      <p:sp>
        <p:nvSpPr>
          <p:cNvPr id="78853"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जो कुछ पेश आया इस में खता मेरी ही है!</a:t>
            </a:r>
            <a:endParaRPr lang="en-US" altLang="en-US" sz="2000" b="1">
              <a:solidFill>
                <a:srgbClr val="000066"/>
              </a:solidFill>
              <a:cs typeface="Mangal" panose="02040503050203030202" pitchFamily="18" charset="0"/>
            </a:endParaRPr>
          </a:p>
        </p:txBody>
      </p:sp>
      <p:sp>
        <p:nvSpPr>
          <p:cNvPr id="7885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huj-jata li fima jara `alay-ya fihi qadauka</a:t>
            </a:r>
          </a:p>
        </p:txBody>
      </p:sp>
      <p:sp>
        <p:nvSpPr>
          <p:cNvPr id="7885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885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CJ[ NZ[S AFATDF\ TFZL C]HHT DFZF p5Z 5}6" Y. R}SL K[ VG[ DFZL 5F;[ TFZF lG6"IGL ;FD[</a:t>
            </a:r>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وَأَلْزَمَنِي حُكْمُكَ وَبَلاؤُكَ</a:t>
            </a:r>
            <a:endParaRPr lang="en-US" altLang="en-US" sz="6000" dirty="0" smtClean="0">
              <a:latin typeface="Attari_Quran" pitchFamily="2" charset="0"/>
              <a:cs typeface="Attari_Quran" pitchFamily="2" charset="0"/>
            </a:endParaRPr>
          </a:p>
        </p:txBody>
      </p:sp>
      <p:sp>
        <p:nvSpPr>
          <p:cNvPr id="79875" name="Rectangle 3"/>
          <p:cNvSpPr>
            <a:spLocks noGrp="1" noChangeArrowheads="1"/>
          </p:cNvSpPr>
          <p:nvPr>
            <p:ph type="subTitle" idx="1"/>
          </p:nvPr>
        </p:nvSpPr>
        <p:spPr>
          <a:xfrm>
            <a:off x="76200" y="1828800"/>
            <a:ext cx="8964613" cy="1752600"/>
          </a:xfrm>
        </p:spPr>
        <p:txBody>
          <a:bodyPr/>
          <a:lstStyle/>
          <a:p>
            <a:pPr marL="342900" indent="-342900" eaLnBrk="1" hangingPunct="1"/>
            <a:r>
              <a:rPr lang="en-US" altLang="en-US" sz="2800" b="1" smtClean="0">
                <a:ea typeface="MS Mincho" panose="02020609040205080304" pitchFamily="49" charset="-128"/>
              </a:rPr>
              <a:t>nor in what Your decree and Your tribulation imposed upon me.</a:t>
            </a:r>
            <a:endParaRPr lang="en-US" altLang="en-US" sz="2800" b="1" smtClean="0"/>
          </a:p>
        </p:txBody>
      </p:sp>
      <p:sp>
        <p:nvSpPr>
          <p:cNvPr id="79876" name="Rectangle 4"/>
          <p:cNvSpPr>
            <a:spLocks noChangeArrowheads="1"/>
          </p:cNvSpPr>
          <p:nvPr/>
        </p:nvSpPr>
        <p:spPr bwMode="auto">
          <a:xfrm>
            <a:off x="228600" y="2819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میرے لیے تیرا حکم اور تیری آزمائش لازم ہے</a:t>
            </a:r>
            <a:endParaRPr lang="en-US" altLang="en-US" sz="4000" b="1" dirty="0">
              <a:solidFill>
                <a:srgbClr val="000066"/>
              </a:solidFill>
              <a:latin typeface="Alvi Nastaleeq" pitchFamily="2" charset="0"/>
              <a:cs typeface="Alvi Nastaleeq" pitchFamily="2" charset="0"/>
            </a:endParaRPr>
          </a:p>
        </p:txBody>
      </p:sp>
      <p:sp>
        <p:nvSpPr>
          <p:cNvPr id="79877" name="Rectangle 11"/>
          <p:cNvSpPr>
            <a:spLocks noChangeArrowheads="1"/>
          </p:cNvSpPr>
          <p:nvPr/>
        </p:nvSpPr>
        <p:spPr bwMode="auto">
          <a:xfrm>
            <a:off x="228600" y="4092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इस बारे में तुने जो फैसला किया, तेरा जो हुक्म जारी हुआ </a:t>
            </a:r>
            <a:endParaRPr lang="en-US" altLang="en-US" sz="2000" b="1">
              <a:solidFill>
                <a:srgbClr val="000066"/>
              </a:solidFill>
              <a:cs typeface="Mangal" panose="02040503050203030202" pitchFamily="18" charset="0"/>
            </a:endParaRPr>
          </a:p>
        </p:txBody>
      </p:sp>
      <p:sp>
        <p:nvSpPr>
          <p:cNvPr id="7987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pl-PL" altLang="en-US" b="1" i="1">
                <a:solidFill>
                  <a:srgbClr val="000066"/>
                </a:solidFill>
              </a:rPr>
              <a:t>wa alzamani huk-muka wa balauk</a:t>
            </a:r>
            <a:endParaRPr lang="en-US" altLang="en-US" b="1" i="1">
              <a:solidFill>
                <a:srgbClr val="000066"/>
              </a:solidFill>
            </a:endParaRPr>
          </a:p>
        </p:txBody>
      </p:sp>
      <p:sp>
        <p:nvSpPr>
          <p:cNvPr id="7987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7988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TFZF C]SDGL ;FD[ VG[ TFZF .</a:t>
            </a:r>
            <a:r>
              <a:rPr lang="en-US" sz="3200" dirty="0" err="1">
                <a:solidFill>
                  <a:srgbClr val="000066"/>
                </a:solidFill>
                <a:latin typeface="LMG-Arun" pitchFamily="2" charset="0"/>
              </a:rPr>
              <a:t>dT</a:t>
            </a:r>
            <a:r>
              <a:rPr lang="en-US" sz="3200" dirty="0">
                <a:solidFill>
                  <a:srgbClr val="000066"/>
                </a:solidFill>
                <a:latin typeface="LMG-Arun" pitchFamily="2" charset="0"/>
              </a:rPr>
              <a:t>[CFGGL ;FD[ SM. C]HHT S[ N,L, AFSL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وَقَدْ أَتَيْتُكَ يَا إِلَهِي بَعْدَ تَقْصِيرِي وَإِسْرَافِي عَلَى نَفْسِي</a:t>
            </a:r>
            <a:endParaRPr lang="en-US" altLang="en-US" sz="6000" smtClean="0">
              <a:latin typeface="Attari_Quran" pitchFamily="2" charset="0"/>
              <a:cs typeface="Attari_Quran" pitchFamily="2" charset="0"/>
            </a:endParaRPr>
          </a:p>
        </p:txBody>
      </p:sp>
      <p:sp>
        <p:nvSpPr>
          <p:cNvPr id="80899" name="Rectangle 3"/>
          <p:cNvSpPr>
            <a:spLocks noGrp="1" noChangeArrowheads="1"/>
          </p:cNvSpPr>
          <p:nvPr>
            <p:ph type="subTitle" idx="1"/>
          </p:nvPr>
        </p:nvSpPr>
        <p:spPr>
          <a:xfrm>
            <a:off x="76200" y="2211388"/>
            <a:ext cx="8964613" cy="989012"/>
          </a:xfrm>
        </p:spPr>
        <p:txBody>
          <a:bodyPr/>
          <a:lstStyle/>
          <a:p>
            <a:pPr marL="342900" indent="-342900" eaLnBrk="1" hangingPunct="1"/>
            <a:r>
              <a:rPr lang="en-US" altLang="en-US" sz="2800" b="1" dirty="0" smtClean="0">
                <a:ea typeface="MS Mincho" panose="02020609040205080304" pitchFamily="49" charset="-128"/>
              </a:rPr>
              <a:t>Now I have come to You, My God, after my </a:t>
            </a:r>
            <a:r>
              <a:rPr lang="en-US" altLang="en-US" sz="2700" b="1" dirty="0" smtClean="0">
                <a:ea typeface="MS Mincho" panose="02020609040205080304" pitchFamily="49" charset="-128"/>
              </a:rPr>
              <a:t>shortcoming and my immoderation toward myself,</a:t>
            </a:r>
            <a:endParaRPr lang="en-US" altLang="en-US" sz="2700" b="1" dirty="0" smtClean="0"/>
          </a:p>
        </p:txBody>
      </p:sp>
      <p:sp>
        <p:nvSpPr>
          <p:cNvPr id="80900"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200" b="1" dirty="0">
                <a:solidFill>
                  <a:srgbClr val="000066"/>
                </a:solidFill>
                <a:latin typeface="Alvi Nastaleeq" pitchFamily="2" charset="0"/>
                <a:cs typeface="Alvi Nastaleeq" pitchFamily="2" charset="0"/>
              </a:rPr>
              <a:t>اور اے اللہ میں تیرے حضور آیا ہوں جب کہ میں نے کو تاہی کی اور اپنے نفس پرزیادتی  کی ہے  </a:t>
            </a:r>
            <a:endParaRPr lang="en-US" altLang="en-US" sz="4000" b="1" dirty="0">
              <a:solidFill>
                <a:srgbClr val="000066"/>
              </a:solidFill>
              <a:latin typeface="Alvi Nastaleeq" pitchFamily="2" charset="0"/>
              <a:cs typeface="Alvi Nastaleeq" pitchFamily="2" charset="0"/>
            </a:endParaRPr>
          </a:p>
        </p:txBody>
      </p:sp>
      <p:sp>
        <p:nvSpPr>
          <p:cNvPr id="80901"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तेरी तरफ से मेरी जो आजमाईश हुई इस के खिलाफ मेरे पास कोई उज्र नहीं है! ऐ मेरे माबूद, मै ने अपनी इस कोताही और अपने नफस पर ज़ुल्म के बाद</a:t>
            </a:r>
            <a:endParaRPr lang="en-US" altLang="en-US" sz="2000" b="1">
              <a:solidFill>
                <a:srgbClr val="000066"/>
              </a:solidFill>
              <a:cs typeface="Mangal" panose="02040503050203030202" pitchFamily="18" charset="0"/>
            </a:endParaRPr>
          </a:p>
        </p:txBody>
      </p:sp>
      <p:sp>
        <p:nvSpPr>
          <p:cNvPr id="8090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qad ataytuka ya ilahi ba`da taq-siri wa is-rafi `ala naf-si</a:t>
            </a:r>
          </a:p>
        </p:txBody>
      </p:sp>
      <p:sp>
        <p:nvSpPr>
          <p:cNvPr id="8090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090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VG[ BZ[BZ </a:t>
            </a:r>
            <a:r>
              <a:rPr lang="en-US" sz="3200" dirty="0" err="1">
                <a:solidFill>
                  <a:srgbClr val="000066"/>
                </a:solidFill>
                <a:latin typeface="LMG-Arun" pitchFamily="2" charset="0"/>
              </a:rPr>
              <a:t>VFjIM</a:t>
            </a:r>
            <a:r>
              <a:rPr lang="en-US" sz="3200" dirty="0">
                <a:solidFill>
                  <a:srgbClr val="000066"/>
                </a:solidFill>
                <a:latin typeface="LMG-Arun" pitchFamily="2" charset="0"/>
              </a:rPr>
              <a:t> K]\]\ TFZL 5F;[4 VI DVA]N</a:t>
            </a:r>
            <a:r>
              <a:rPr lang="en-US" sz="3200" dirty="0">
                <a:solidFill>
                  <a:srgbClr val="000066"/>
                </a:solidFill>
                <a:latin typeface="Lucida Bright" pitchFamily="18" charset="0"/>
              </a:rPr>
              <a:t> !</a:t>
            </a:r>
            <a:r>
              <a:rPr lang="en-US" sz="3200" dirty="0">
                <a:solidFill>
                  <a:srgbClr val="000066"/>
                </a:solidFill>
                <a:latin typeface="LMG-Arun" pitchFamily="2" charset="0"/>
              </a:rPr>
              <a:t> ¦ DFZL E],M YJF </a:t>
            </a:r>
            <a:r>
              <a:rPr lang="en-US" sz="3200" dirty="0" smtClean="0">
                <a:solidFill>
                  <a:srgbClr val="000066"/>
                </a:solidFill>
                <a:latin typeface="LMG-Arun" pitchFamily="2" charset="0"/>
              </a:rPr>
              <a:t>5KL </a:t>
            </a:r>
            <a:r>
              <a:rPr lang="en-US" sz="3200" dirty="0">
                <a:solidFill>
                  <a:srgbClr val="000066"/>
                </a:solidFill>
                <a:latin typeface="LMG-Arun" pitchFamily="2" charset="0"/>
              </a:rPr>
              <a:t>VG[ GO;G[ U]GFCMYL G]S;FG 5CM\</a:t>
            </a:r>
            <a:r>
              <a:rPr lang="en-US" sz="3200" dirty="0" err="1">
                <a:solidFill>
                  <a:srgbClr val="000066"/>
                </a:solidFill>
                <a:latin typeface="LMG-Arun" pitchFamily="2" charset="0"/>
              </a:rPr>
              <a:t>rIF</a:t>
            </a:r>
            <a:r>
              <a:rPr lang="en-US" sz="3200" dirty="0">
                <a:solidFill>
                  <a:srgbClr val="000066"/>
                </a:solidFill>
                <a:latin typeface="LMG-Arun" pitchFamily="2" charset="0"/>
              </a:rPr>
              <a:t> </a:t>
            </a:r>
            <a:r>
              <a:rPr lang="en-US" sz="3200" dirty="0" smtClean="0">
                <a:solidFill>
                  <a:srgbClr val="000066"/>
                </a:solidFill>
                <a:latin typeface="LMG-Arun" pitchFamily="2" charset="0"/>
              </a:rPr>
              <a:t>AFN</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مُعْتَذِراً نَّادِماً،</a:t>
            </a:r>
            <a:endParaRPr lang="en-US" altLang="en-US" sz="6000" smtClean="0">
              <a:latin typeface="Attari_Quran" pitchFamily="2" charset="0"/>
              <a:cs typeface="Attari_Quran" pitchFamily="2" charset="0"/>
            </a:endParaRPr>
          </a:p>
        </p:txBody>
      </p:sp>
      <p:sp>
        <p:nvSpPr>
          <p:cNvPr id="8192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Proffering my excuse, regretful,</a:t>
            </a:r>
            <a:endParaRPr lang="en-US" altLang="en-US" sz="2800" b="1" smtClean="0"/>
          </a:p>
        </p:txBody>
      </p:sp>
      <p:sp>
        <p:nvSpPr>
          <p:cNvPr id="81924" name="Rectangle 4"/>
          <p:cNvSpPr>
            <a:spLocks noChangeArrowheads="1"/>
          </p:cNvSpPr>
          <p:nvPr/>
        </p:nvSpPr>
        <p:spPr bwMode="auto">
          <a:xfrm>
            <a:off x="228600" y="27209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میں عذر خواہ و پشیماں،</a:t>
            </a:r>
            <a:endParaRPr lang="en-US" altLang="en-US" sz="4000" b="1" dirty="0">
              <a:solidFill>
                <a:srgbClr val="000066"/>
              </a:solidFill>
              <a:latin typeface="Alvi Nastaleeq" pitchFamily="2" charset="0"/>
              <a:cs typeface="Alvi Nastaleeq" pitchFamily="2" charset="0"/>
            </a:endParaRPr>
          </a:p>
        </p:txBody>
      </p:sp>
      <p:sp>
        <p:nvSpPr>
          <p:cNvPr id="81925"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माफ़ी मांगने के लिए हाज़िर हुआ हूँ!</a:t>
            </a:r>
            <a:endParaRPr lang="en-US" altLang="en-US" sz="2000" b="1">
              <a:solidFill>
                <a:srgbClr val="000066"/>
              </a:solidFill>
              <a:cs typeface="Mangal" panose="02040503050203030202" pitchFamily="18" charset="0"/>
            </a:endParaRPr>
          </a:p>
        </p:txBody>
      </p:sp>
      <p:sp>
        <p:nvSpPr>
          <p:cNvPr id="8192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mu`a-tadhiran-nadiman</a:t>
            </a:r>
          </a:p>
        </p:txBody>
      </p:sp>
      <p:sp>
        <p:nvSpPr>
          <p:cNvPr id="8192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192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DFOL DFUTM4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وَذَلَّ لَهَا كُلُّ شَيْء</a:t>
            </a:r>
            <a:endParaRPr lang="en-US" altLang="en-US" sz="6000" smtClean="0">
              <a:latin typeface="Attari_Quran" pitchFamily="2" charset="0"/>
              <a:cs typeface="Attari_Quran" pitchFamily="2" charset="0"/>
            </a:endParaRPr>
          </a:p>
        </p:txBody>
      </p:sp>
      <p:sp>
        <p:nvSpPr>
          <p:cNvPr id="921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before which all things are lowly;</a:t>
            </a:r>
            <a:endParaRPr lang="en-US" altLang="en-US" sz="2800" b="1" smtClean="0"/>
          </a:p>
        </p:txBody>
      </p:sp>
      <p:sp>
        <p:nvSpPr>
          <p:cNvPr id="9220" name="Rectangle 4"/>
          <p:cNvSpPr>
            <a:spLocks noChangeArrowheads="1"/>
          </p:cNvSpPr>
          <p:nvPr/>
        </p:nvSpPr>
        <p:spPr bwMode="auto">
          <a:xfrm>
            <a:off x="322943" y="2667001"/>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ہر شی زیر ہے</a:t>
            </a:r>
            <a:endParaRPr lang="en-US" altLang="en-US" sz="4000" b="1" dirty="0">
              <a:solidFill>
                <a:srgbClr val="000066"/>
              </a:solidFill>
              <a:latin typeface="Alvi Nastaleeq" pitchFamily="2" charset="0"/>
              <a:cs typeface="Alvi Nastaleeq" pitchFamily="2" charset="0"/>
            </a:endParaRPr>
          </a:p>
        </p:txBody>
      </p:sp>
      <p:sp>
        <p:nvSpPr>
          <p:cNvPr id="9221" name="Rectangle 11"/>
          <p:cNvSpPr>
            <a:spLocks noChangeArrowheads="1"/>
          </p:cNvSpPr>
          <p:nvPr/>
        </p:nvSpPr>
        <p:spPr bwMode="auto">
          <a:xfrm>
            <a:off x="322943" y="3733801"/>
            <a:ext cx="8839200" cy="914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और जिस के सामने हर चीज़ आजिज़ है,</a:t>
            </a:r>
            <a:endParaRPr lang="en-US" altLang="en-US" sz="2000" b="1" dirty="0">
              <a:solidFill>
                <a:srgbClr val="000066"/>
              </a:solidFill>
              <a:cs typeface="Mangal" panose="02040503050203030202" pitchFamily="18" charset="0"/>
            </a:endParaRPr>
          </a:p>
        </p:txBody>
      </p:sp>
      <p:sp>
        <p:nvSpPr>
          <p:cNvPr id="92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dhal-la laha kul-lu shay</a:t>
            </a:r>
          </a:p>
        </p:txBody>
      </p:sp>
      <p:sp>
        <p:nvSpPr>
          <p:cNvPr id="92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2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10" name="Rectangle 3"/>
          <p:cNvSpPr txBox="1">
            <a:spLocks noChangeArrowheads="1"/>
          </p:cNvSpPr>
          <p:nvPr/>
        </p:nvSpPr>
        <p:spPr bwMode="auto">
          <a:xfrm>
            <a:off x="125413" y="4724400"/>
            <a:ext cx="8966200"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smtClean="0">
                <a:solidFill>
                  <a:srgbClr val="000066"/>
                </a:solidFill>
                <a:latin typeface="LMG-Arun" pitchFamily="2" charset="0"/>
              </a:rPr>
              <a:t>VG</a:t>
            </a:r>
            <a:r>
              <a:rPr lang="en-US" sz="3200" dirty="0">
                <a:solidFill>
                  <a:srgbClr val="000066"/>
                </a:solidFill>
                <a:latin typeface="LMG-Arun" pitchFamily="2" charset="0"/>
              </a:rPr>
              <a:t>[ T[[</a:t>
            </a:r>
            <a:r>
              <a:rPr lang="en-US" sz="3200" dirty="0" err="1">
                <a:solidFill>
                  <a:srgbClr val="000066"/>
                </a:solidFill>
                <a:latin typeface="LMG-Arun" pitchFamily="2" charset="0"/>
              </a:rPr>
              <a:t>sS</a:t>
            </a:r>
            <a:r>
              <a:rPr lang="en-US" sz="3200" dirty="0">
                <a:solidFill>
                  <a:srgbClr val="000066"/>
                </a:solidFill>
                <a:latin typeface="LMG-Arun" pitchFamily="2" charset="0"/>
              </a:rPr>
              <a:t>]]</a:t>
            </a:r>
            <a:r>
              <a:rPr lang="en-US" sz="3200" dirty="0" err="1">
                <a:solidFill>
                  <a:srgbClr val="000066"/>
                </a:solidFill>
                <a:latin typeface="LMG-Arun" pitchFamily="2" charset="0"/>
              </a:rPr>
              <a:t>jJTfGL</a:t>
            </a:r>
            <a:r>
              <a:rPr lang="en-US" sz="3200" dirty="0">
                <a:solidFill>
                  <a:srgbClr val="000066"/>
                </a:solidFill>
                <a:latin typeface="LMG-Arun" pitchFamily="2" charset="0"/>
              </a:rPr>
              <a:t> ;FD[ NZ[S RLH 5:T AG[,L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مُّنْكَسِراً مُّسْتَقِيلاً</a:t>
            </a:r>
            <a:endParaRPr lang="en-US" altLang="en-US" sz="6000" smtClean="0">
              <a:latin typeface="Attari_Quran" pitchFamily="2" charset="0"/>
              <a:cs typeface="Attari_Quran" pitchFamily="2" charset="0"/>
            </a:endParaRPr>
          </a:p>
        </p:txBody>
      </p:sp>
      <p:sp>
        <p:nvSpPr>
          <p:cNvPr id="8294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Broken, apologizing,</a:t>
            </a:r>
            <a:endParaRPr lang="en-US" altLang="en-US" sz="2800" b="1" smtClean="0"/>
          </a:p>
        </p:txBody>
      </p:sp>
      <p:sp>
        <p:nvSpPr>
          <p:cNvPr id="82948"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ہارا ہوا، معافی کا طالب، </a:t>
            </a:r>
            <a:endParaRPr lang="en-US" altLang="en-US" sz="4000" b="1" dirty="0">
              <a:solidFill>
                <a:srgbClr val="000066"/>
              </a:solidFill>
              <a:latin typeface="Alvi Nastaleeq" pitchFamily="2" charset="0"/>
              <a:cs typeface="Alvi Nastaleeq" pitchFamily="2" charset="0"/>
            </a:endParaRPr>
          </a:p>
        </p:txBody>
      </p:sp>
      <p:sp>
        <p:nvSpPr>
          <p:cNvPr id="82949" name="Rectangle 11"/>
          <p:cNvSpPr>
            <a:spLocks noChangeArrowheads="1"/>
          </p:cNvSpPr>
          <p:nvPr/>
        </p:nvSpPr>
        <p:spPr bwMode="auto">
          <a:xfrm>
            <a:off x="228600" y="37877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अपने किये पर शर्मसार हूँ, </a:t>
            </a:r>
            <a:endParaRPr lang="en-US" altLang="en-US" sz="2000" b="1">
              <a:solidFill>
                <a:srgbClr val="000066"/>
              </a:solidFill>
              <a:cs typeface="Mangal" panose="02040503050203030202" pitchFamily="18" charset="0"/>
            </a:endParaRPr>
          </a:p>
        </p:txBody>
      </p:sp>
      <p:sp>
        <p:nvSpPr>
          <p:cNvPr id="8295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mun-kasiram-mus-taqilama</a:t>
            </a:r>
          </a:p>
        </p:txBody>
      </p:sp>
      <p:sp>
        <p:nvSpPr>
          <p:cNvPr id="8295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295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smtClean="0">
                <a:solidFill>
                  <a:srgbClr val="000066"/>
                </a:solidFill>
                <a:latin typeface="LMG-Arun" pitchFamily="2" charset="0"/>
              </a:rPr>
              <a:t>5:TFTM4 </a:t>
            </a:r>
            <a:r>
              <a:rPr lang="en-US" sz="3200" dirty="0" err="1">
                <a:solidFill>
                  <a:srgbClr val="000066"/>
                </a:solidFill>
                <a:latin typeface="LMG-Arun" pitchFamily="2" charset="0"/>
              </a:rPr>
              <a:t>lJGD|TFYL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مُّسْتَغْفِراً مُّنِيباً،</a:t>
            </a:r>
            <a:endParaRPr lang="en-US" altLang="en-US" sz="6000" smtClean="0">
              <a:latin typeface="Attari_Quran" pitchFamily="2" charset="0"/>
              <a:cs typeface="Attari_Quran" pitchFamily="2" charset="0"/>
            </a:endParaRPr>
          </a:p>
        </p:txBody>
      </p:sp>
      <p:sp>
        <p:nvSpPr>
          <p:cNvPr id="8397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Asking forgiveness, repenting,</a:t>
            </a:r>
            <a:endParaRPr lang="en-US" altLang="en-US" sz="2800" b="1" smtClean="0"/>
          </a:p>
        </p:txBody>
      </p:sp>
      <p:sp>
        <p:nvSpPr>
          <p:cNvPr id="83972" name="Rectangle 4"/>
          <p:cNvSpPr>
            <a:spLocks noChangeArrowheads="1"/>
          </p:cNvSpPr>
          <p:nvPr/>
        </p:nvSpPr>
        <p:spPr bwMode="auto">
          <a:xfrm>
            <a:off x="228600" y="2644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بخشش کا سوالی ،</a:t>
            </a:r>
            <a:endParaRPr lang="en-US" altLang="en-US" sz="4000" b="1" dirty="0">
              <a:solidFill>
                <a:srgbClr val="000066"/>
              </a:solidFill>
              <a:latin typeface="Alvi Nastaleeq" pitchFamily="2" charset="0"/>
              <a:cs typeface="Alvi Nastaleeq" pitchFamily="2" charset="0"/>
            </a:endParaRPr>
          </a:p>
        </p:txBody>
      </p:sp>
      <p:sp>
        <p:nvSpPr>
          <p:cNvPr id="83973"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दिल शिकस्ता हूँ, मै अपने करतूतों से बाज़ आया, </a:t>
            </a:r>
            <a:endParaRPr lang="en-US" altLang="en-US" sz="2000" b="1">
              <a:solidFill>
                <a:srgbClr val="000066"/>
              </a:solidFill>
              <a:cs typeface="Mangal" panose="02040503050203030202" pitchFamily="18" charset="0"/>
            </a:endParaRPr>
          </a:p>
        </p:txBody>
      </p:sp>
      <p:sp>
        <p:nvSpPr>
          <p:cNvPr id="8397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mus-tagh-firam-muniban</a:t>
            </a:r>
          </a:p>
        </p:txBody>
      </p:sp>
      <p:sp>
        <p:nvSpPr>
          <p:cNvPr id="8397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397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smtClean="0">
                <a:solidFill>
                  <a:srgbClr val="000066"/>
                </a:solidFill>
                <a:latin typeface="LMG-Arun" pitchFamily="2" charset="0"/>
              </a:rPr>
              <a:t>TF{AF </a:t>
            </a:r>
            <a:r>
              <a:rPr lang="en-US" sz="3200" dirty="0">
                <a:solidFill>
                  <a:srgbClr val="000066"/>
                </a:solidFill>
                <a:latin typeface="LMG-Arun" pitchFamily="2" charset="0"/>
              </a:rPr>
              <a:t>SZTM U]GFCMGM</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مُّقِرّاً مُّذْعِناً مُّعْتَرِفاً</a:t>
            </a:r>
            <a:endParaRPr lang="en-US" altLang="en-US" sz="6000" smtClean="0">
              <a:latin typeface="Attari_Quran" pitchFamily="2" charset="0"/>
              <a:cs typeface="Attari_Quran" pitchFamily="2" charset="0"/>
            </a:endParaRPr>
          </a:p>
        </p:txBody>
      </p:sp>
      <p:sp>
        <p:nvSpPr>
          <p:cNvPr id="84995"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dirty="0" smtClean="0">
                <a:ea typeface="MS Mincho" panose="02020609040205080304" pitchFamily="49" charset="-128"/>
              </a:rPr>
              <a:t>Acknowledging, submissive, confessing.</a:t>
            </a:r>
            <a:endParaRPr lang="en-US" altLang="en-US" sz="2800" b="1" dirty="0" smtClean="0"/>
          </a:p>
        </p:txBody>
      </p:sp>
      <p:sp>
        <p:nvSpPr>
          <p:cNvPr id="84996"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تائب گناہوں کا اقراری، سرنگوں اور اقبال جرم کرتا ہوں</a:t>
            </a:r>
            <a:endParaRPr lang="en-US" altLang="en-US" sz="4000" b="1">
              <a:solidFill>
                <a:srgbClr val="000066"/>
              </a:solidFill>
              <a:latin typeface="Alvi Nastaleeq" pitchFamily="2" charset="0"/>
              <a:cs typeface="Alvi Nastaleeq" pitchFamily="2" charset="0"/>
            </a:endParaRPr>
          </a:p>
        </p:txBody>
      </p:sp>
      <p:sp>
        <p:nvSpPr>
          <p:cNvPr id="84997"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बक्शीश का तलबगार हूँ, पशेमानी के साथ तेरी जनाब में हाज़िर हूँ,</a:t>
            </a:r>
            <a:endParaRPr lang="en-US" altLang="en-US" sz="2000" b="1">
              <a:solidFill>
                <a:srgbClr val="000066"/>
              </a:solidFill>
              <a:cs typeface="Mangal" panose="02040503050203030202" pitchFamily="18" charset="0"/>
            </a:endParaRPr>
          </a:p>
        </p:txBody>
      </p:sp>
      <p:sp>
        <p:nvSpPr>
          <p:cNvPr id="8499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muqir-ram-mudhi'nam-mu`a-tarifa</a:t>
            </a:r>
          </a:p>
        </p:txBody>
      </p:sp>
      <p:sp>
        <p:nvSpPr>
          <p:cNvPr id="8499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500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79388"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.SZFZ SZTM4 </a:t>
            </a:r>
            <a:r>
              <a:rPr lang="en-US" sz="3200" dirty="0" smtClean="0">
                <a:solidFill>
                  <a:srgbClr val="000066"/>
                </a:solidFill>
                <a:latin typeface="LMG-Arun" pitchFamily="2" charset="0"/>
              </a:rPr>
              <a:t>5X[DFGLGL ;FY[ TFZL ;FD[ </a:t>
            </a:r>
            <a:r>
              <a:rPr lang="en-US" sz="3200" dirty="0">
                <a:solidFill>
                  <a:srgbClr val="000066"/>
                </a:solidFill>
                <a:latin typeface="LMG-Arun" pitchFamily="2" charset="0"/>
              </a:rPr>
              <a:t>CFHZ YIM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لا أَجِدُ مَفَرّاً مِّمَّا كَانَ مِنِّي</a:t>
            </a:r>
            <a:endParaRPr lang="en-US" altLang="en-US" sz="6000" smtClean="0">
              <a:latin typeface="Attari_Quran" pitchFamily="2" charset="0"/>
              <a:cs typeface="Attari_Quran" pitchFamily="2" charset="0"/>
            </a:endParaRPr>
          </a:p>
        </p:txBody>
      </p:sp>
      <p:sp>
        <p:nvSpPr>
          <p:cNvPr id="86019" name="Rectangle 3"/>
          <p:cNvSpPr>
            <a:spLocks noGrp="1" noChangeArrowheads="1"/>
          </p:cNvSpPr>
          <p:nvPr>
            <p:ph type="subTitle" idx="1"/>
          </p:nvPr>
        </p:nvSpPr>
        <p:spPr>
          <a:xfrm>
            <a:off x="76200" y="1981200"/>
            <a:ext cx="8964613" cy="1752600"/>
          </a:xfrm>
        </p:spPr>
        <p:txBody>
          <a:bodyPr/>
          <a:lstStyle/>
          <a:p>
            <a:pPr marL="342900" indent="-342900" eaLnBrk="1" hangingPunct="1"/>
            <a:r>
              <a:rPr lang="en-US" altLang="en-US" sz="2800" b="1" dirty="0" smtClean="0">
                <a:ea typeface="MS Mincho" panose="02020609040205080304" pitchFamily="49" charset="-128"/>
              </a:rPr>
              <a:t>I find no place to flee from what occurred through me,</a:t>
            </a:r>
            <a:endParaRPr lang="en-US" altLang="en-US" sz="2800" b="1" dirty="0" smtClean="0"/>
          </a:p>
        </p:txBody>
      </p:sp>
      <p:sp>
        <p:nvSpPr>
          <p:cNvPr id="86020"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جو کچھ مجھ سے ہوا نہ اس سے فرار کی راہ ہے</a:t>
            </a:r>
            <a:endParaRPr lang="en-US" altLang="en-US" sz="4000" b="1">
              <a:solidFill>
                <a:srgbClr val="000066"/>
              </a:solidFill>
              <a:latin typeface="Alvi Nastaleeq" pitchFamily="2" charset="0"/>
              <a:cs typeface="Alvi Nastaleeq" pitchFamily="2" charset="0"/>
            </a:endParaRPr>
          </a:p>
        </p:txBody>
      </p:sp>
      <p:sp>
        <p:nvSpPr>
          <p:cNvPr id="86021" name="Rectangle 11"/>
          <p:cNvSpPr>
            <a:spLocks noChangeArrowheads="1"/>
          </p:cNvSpPr>
          <p:nvPr/>
        </p:nvSpPr>
        <p:spPr bwMode="auto">
          <a:xfrm>
            <a:off x="228600" y="3581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जो कुछ मुझ से सरज़द हो चूका, उस के बाद मेरे लिए ना कोई भागने की जगह है</a:t>
            </a:r>
            <a:endParaRPr lang="en-US" altLang="en-US" sz="2000" b="1">
              <a:solidFill>
                <a:srgbClr val="000066"/>
              </a:solidFill>
              <a:cs typeface="Mangal" panose="02040503050203030202" pitchFamily="18" charset="0"/>
            </a:endParaRPr>
          </a:p>
        </p:txBody>
      </p:sp>
      <p:sp>
        <p:nvSpPr>
          <p:cNvPr id="8602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sv-SE" altLang="en-US" b="1" i="1">
                <a:solidFill>
                  <a:srgbClr val="000066"/>
                </a:solidFill>
              </a:rPr>
              <a:t>la ajidu mafar-ram-mim-ma kana min-ni</a:t>
            </a:r>
            <a:endParaRPr lang="en-US" altLang="en-US" b="1" i="1">
              <a:solidFill>
                <a:srgbClr val="000066"/>
              </a:solidFill>
            </a:endParaRPr>
          </a:p>
        </p:txBody>
      </p:sp>
      <p:sp>
        <p:nvSpPr>
          <p:cNvPr id="8602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602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371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SFZ6 S[ DFZL 5F;[ VF U]GFCMYL K8SLG[ EFUJFGM SM. Z:TM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304800" y="381000"/>
            <a:ext cx="8610600" cy="1470025"/>
          </a:xfrm>
        </p:spPr>
        <p:txBody>
          <a:bodyPr/>
          <a:lstStyle/>
          <a:p>
            <a:pPr rtl="1" eaLnBrk="1" hangingPunct="1"/>
            <a:r>
              <a:rPr lang="ar-SA" altLang="en-US" sz="6000" dirty="0" smtClean="0">
                <a:latin typeface="Attari_Quran" pitchFamily="2" charset="0"/>
                <a:cs typeface="Attari_Quran" pitchFamily="2" charset="0"/>
              </a:rPr>
              <a:t>وَلا مَفْزَعاً أَتَوَجَّهُ إِلَيْهِ في أَمْرِي</a:t>
            </a:r>
            <a:endParaRPr lang="en-US" altLang="en-US" sz="6000" dirty="0" smtClean="0">
              <a:latin typeface="Attari_Quran" pitchFamily="2" charset="0"/>
              <a:cs typeface="Attari_Quran" pitchFamily="2" charset="0"/>
            </a:endParaRPr>
          </a:p>
        </p:txBody>
      </p:sp>
      <p:sp>
        <p:nvSpPr>
          <p:cNvPr id="87043"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smtClean="0">
                <a:ea typeface="MS Mincho" panose="02020609040205080304" pitchFamily="49" charset="-128"/>
              </a:rPr>
              <a:t>Nor any place of escape to which I may turn in my affairs,</a:t>
            </a:r>
            <a:endParaRPr lang="en-US" altLang="en-US" sz="2800" b="1" smtClean="0"/>
          </a:p>
        </p:txBody>
      </p:sp>
      <p:sp>
        <p:nvSpPr>
          <p:cNvPr id="87044" name="Rectangle 4"/>
          <p:cNvSpPr>
            <a:spLocks noChangeArrowheads="1"/>
          </p:cNvSpPr>
          <p:nvPr/>
        </p:nvSpPr>
        <p:spPr bwMode="auto">
          <a:xfrm>
            <a:off x="228600" y="28956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نہ کوئی جا ئے پناہ کہ اپنے معاملے میں اسکی طرف توجہ کروں سوائے اسکے </a:t>
            </a:r>
            <a:endParaRPr lang="en-US" altLang="en-US" sz="4000" b="1">
              <a:solidFill>
                <a:srgbClr val="000066"/>
              </a:solidFill>
              <a:latin typeface="Alvi Nastaleeq" pitchFamily="2" charset="0"/>
              <a:cs typeface="Alvi Nastaleeq" pitchFamily="2" charset="0"/>
            </a:endParaRPr>
          </a:p>
        </p:txBody>
      </p:sp>
      <p:sp>
        <p:nvSpPr>
          <p:cNvPr id="87045"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ना कोई ऐसा मददगार जिस के पास मै अपना मामला ले जाऊं! </a:t>
            </a:r>
            <a:endParaRPr lang="en-US" altLang="en-US" sz="2000" b="1">
              <a:solidFill>
                <a:srgbClr val="000066"/>
              </a:solidFill>
              <a:cs typeface="Mangal" panose="02040503050203030202" pitchFamily="18" charset="0"/>
            </a:endParaRPr>
          </a:p>
        </p:txBody>
      </p:sp>
      <p:sp>
        <p:nvSpPr>
          <p:cNvPr id="870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wa-la mafza'an atawaj-jahu ilayhi fi am-ri</a:t>
            </a:r>
          </a:p>
        </p:txBody>
      </p:sp>
      <p:sp>
        <p:nvSpPr>
          <p:cNvPr id="870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70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T[DH TFZF DFO SZL N[JF </a:t>
            </a:r>
            <a:r>
              <a:rPr lang="en-US" sz="3200" dirty="0" err="1">
                <a:solidFill>
                  <a:srgbClr val="000066"/>
                </a:solidFill>
                <a:latin typeface="LMG-Arun" pitchFamily="2" charset="0"/>
              </a:rPr>
              <a:t>l;JFI</a:t>
            </a:r>
            <a:r>
              <a:rPr lang="en-US" sz="3200" dirty="0">
                <a:solidFill>
                  <a:srgbClr val="000066"/>
                </a:solidFill>
                <a:latin typeface="LMG-Arun" pitchFamily="2" charset="0"/>
              </a:rPr>
              <a:t> CJ[ DFZL 5F;[ SM. 5GFCUFC GYL</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304800" y="528638"/>
            <a:ext cx="8610600" cy="1470025"/>
          </a:xfrm>
        </p:spPr>
        <p:txBody>
          <a:bodyPr/>
          <a:lstStyle/>
          <a:p>
            <a:pPr rtl="1" eaLnBrk="1" hangingPunct="1"/>
            <a:r>
              <a:rPr lang="ar-SA" altLang="en-US" sz="6000" dirty="0" smtClean="0">
                <a:latin typeface="Attari_Quran" pitchFamily="2" charset="0"/>
                <a:cs typeface="Attari_Quran" pitchFamily="2" charset="0"/>
              </a:rPr>
              <a:t>غَيْرَ قَبُولِكَ عُذْرِي، وَإِدخَاِلكَ إِيَاي فِي سَعَة مِّن رَّحْمَتِكَ</a:t>
            </a:r>
            <a:endParaRPr lang="en-US" altLang="en-US" sz="6000" dirty="0" smtClean="0">
              <a:latin typeface="Attari_Quran" pitchFamily="2" charset="0"/>
              <a:cs typeface="Attari_Quran" pitchFamily="2" charset="0"/>
            </a:endParaRPr>
          </a:p>
        </p:txBody>
      </p:sp>
      <p:sp>
        <p:nvSpPr>
          <p:cNvPr id="88067" name="Rectangle 3"/>
          <p:cNvSpPr>
            <a:spLocks noGrp="1" noChangeArrowheads="1"/>
          </p:cNvSpPr>
          <p:nvPr>
            <p:ph type="subTitle" idx="1"/>
          </p:nvPr>
        </p:nvSpPr>
        <p:spPr>
          <a:xfrm>
            <a:off x="76200" y="2133600"/>
            <a:ext cx="8964613" cy="914400"/>
          </a:xfrm>
        </p:spPr>
        <p:txBody>
          <a:bodyPr/>
          <a:lstStyle/>
          <a:p>
            <a:pPr marL="342900" indent="-342900" eaLnBrk="1" hangingPunct="1"/>
            <a:r>
              <a:rPr lang="en-US" altLang="en-US" sz="2400" b="1" dirty="0" smtClean="0">
                <a:ea typeface="MS Mincho" panose="02020609040205080304" pitchFamily="49" charset="-128"/>
              </a:rPr>
              <a:t>Other than Your acceptance of my excuse and Your entering me into the compass of Your mercy.</a:t>
            </a:r>
            <a:endParaRPr lang="en-US" altLang="en-US" sz="2800" b="1" dirty="0" smtClean="0"/>
          </a:p>
        </p:txBody>
      </p:sp>
      <p:sp>
        <p:nvSpPr>
          <p:cNvPr id="88068"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کہ تو میرا عذر قبول کر اور مجھے اپنی وسیع تر رحمت میں داخل کرلے </a:t>
            </a:r>
            <a:endParaRPr lang="en-US" altLang="en-US" sz="4000" b="1" dirty="0">
              <a:solidFill>
                <a:srgbClr val="000066"/>
              </a:solidFill>
              <a:latin typeface="Alvi Nastaleeq" pitchFamily="2" charset="0"/>
              <a:cs typeface="Alvi Nastaleeq" pitchFamily="2" charset="0"/>
            </a:endParaRPr>
          </a:p>
        </p:txBody>
      </p:sp>
      <p:sp>
        <p:nvSpPr>
          <p:cNvPr id="88069" name="Rectangle 11"/>
          <p:cNvSpPr>
            <a:spLocks noChangeArrowheads="1"/>
          </p:cNvSpPr>
          <p:nvPr/>
        </p:nvSpPr>
        <p:spPr bwMode="auto">
          <a:xfrm>
            <a:off x="228600" y="38862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सिर्फ यही है के तू मेरी माज़रत कबूल कर ले, मुझे अपने दामने रहमत में जगह देदे! </a:t>
            </a:r>
            <a:endParaRPr lang="en-US" altLang="en-US" sz="2000" b="1">
              <a:solidFill>
                <a:srgbClr val="000066"/>
              </a:solidFill>
              <a:cs typeface="Mangal" panose="02040503050203030202" pitchFamily="18" charset="0"/>
            </a:endParaRPr>
          </a:p>
        </p:txBody>
      </p:sp>
      <p:sp>
        <p:nvSpPr>
          <p:cNvPr id="8807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ghayra qabulika u'dhri wa id-khalika i-yaya fi sa'tim-mir-rah-matik</a:t>
            </a:r>
          </a:p>
        </p:txBody>
      </p:sp>
      <p:sp>
        <p:nvSpPr>
          <p:cNvPr id="8807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807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A; CJ[ V[S H Z:TM K[ S[ T] DG[ TFZL ;\</a:t>
            </a:r>
            <a:r>
              <a:rPr lang="en-US" sz="3200" dirty="0" smtClean="0">
                <a:solidFill>
                  <a:srgbClr val="000066"/>
                </a:solidFill>
                <a:latin typeface="LMG-Arun" pitchFamily="2" charset="0"/>
              </a:rPr>
              <a:t>5}6" </a:t>
            </a:r>
            <a:r>
              <a:rPr lang="en-US" sz="3200" dirty="0">
                <a:solidFill>
                  <a:srgbClr val="000066"/>
                </a:solidFill>
                <a:latin typeface="LMG-Arun" pitchFamily="2" charset="0"/>
              </a:rPr>
              <a:t>VG[ </a:t>
            </a:r>
            <a:r>
              <a:rPr lang="en-US" sz="3200" dirty="0" err="1">
                <a:solidFill>
                  <a:srgbClr val="000066"/>
                </a:solidFill>
                <a:latin typeface="LMG-Arun" pitchFamily="2" charset="0"/>
              </a:rPr>
              <a:t>lJXF</a:t>
            </a:r>
            <a:r>
              <a:rPr lang="en-US" sz="3200" dirty="0">
                <a:solidFill>
                  <a:srgbClr val="000066"/>
                </a:solidFill>
                <a:latin typeface="LMG-Arun" pitchFamily="2" charset="0"/>
              </a:rPr>
              <a:t>/ ZC[DTDF\ NFB, SZL N</a:t>
            </a:r>
            <a:r>
              <a:rPr lang="en-US" sz="3200" dirty="0" smtClean="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اللَّهُمَّ فَاقْبَل عُذْرِي</a:t>
            </a:r>
            <a:endParaRPr lang="en-US" altLang="en-US" sz="6000" smtClean="0">
              <a:latin typeface="Attari_Quran" pitchFamily="2" charset="0"/>
              <a:cs typeface="Attari_Quran" pitchFamily="2" charset="0"/>
            </a:endParaRPr>
          </a:p>
        </p:txBody>
      </p:sp>
      <p:sp>
        <p:nvSpPr>
          <p:cNvPr id="8909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 Allah, so accept my excuse,</a:t>
            </a:r>
            <a:endParaRPr lang="en-US" altLang="en-US" sz="2800" b="1" dirty="0" smtClean="0"/>
          </a:p>
        </p:txBody>
      </p:sp>
      <p:sp>
        <p:nvSpPr>
          <p:cNvPr id="89092"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معبود! بس میرا عذر قبول فرما </a:t>
            </a:r>
            <a:endParaRPr lang="en-US" altLang="en-US" sz="4000" b="1" dirty="0">
              <a:solidFill>
                <a:srgbClr val="000066"/>
              </a:solidFill>
              <a:latin typeface="Alvi Nastaleeq" pitchFamily="2" charset="0"/>
              <a:cs typeface="Alvi Nastaleeq" pitchFamily="2" charset="0"/>
            </a:endParaRPr>
          </a:p>
        </p:txBody>
      </p:sp>
      <p:sp>
        <p:nvSpPr>
          <p:cNvPr id="89093"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मेरी माफ़ी की दरखास्त मंज़ूर कर ले, </a:t>
            </a:r>
            <a:endParaRPr lang="en-US" altLang="en-US" sz="2000" b="1">
              <a:solidFill>
                <a:srgbClr val="000066"/>
              </a:solidFill>
              <a:cs typeface="Mangal" panose="02040503050203030202" pitchFamily="18" charset="0"/>
            </a:endParaRPr>
          </a:p>
        </p:txBody>
      </p:sp>
      <p:sp>
        <p:nvSpPr>
          <p:cNvPr id="8909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allahumma faq-bal u'dhri</a:t>
            </a:r>
          </a:p>
        </p:txBody>
      </p:sp>
      <p:sp>
        <p:nvSpPr>
          <p:cNvPr id="8909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8909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241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V&lt;,FC </a:t>
            </a:r>
            <a:r>
              <a:rPr lang="en-US" sz="3200" dirty="0">
                <a:solidFill>
                  <a:srgbClr val="000066"/>
                </a:solidFill>
                <a:latin typeface="Lucida Bright" pitchFamily="18" charset="0"/>
              </a:rPr>
              <a:t>!</a:t>
            </a:r>
            <a:r>
              <a:rPr lang="en-US" sz="3200" dirty="0">
                <a:solidFill>
                  <a:srgbClr val="000066"/>
                </a:solidFill>
                <a:latin typeface="LMG-Arun" pitchFamily="2" charset="0"/>
              </a:rPr>
              <a:t> TM 5KL T]\]\ DFZL DFOLG[ SA}, SZL ,[</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وَارْحَمْ شِدَّةَ ضُرِّي</a:t>
            </a:r>
            <a:endParaRPr lang="en-US" altLang="en-US" sz="6000" smtClean="0">
              <a:latin typeface="Attari_Quran" pitchFamily="2" charset="0"/>
              <a:cs typeface="Attari_Quran" pitchFamily="2" charset="0"/>
            </a:endParaRPr>
          </a:p>
        </p:txBody>
      </p:sp>
      <p:sp>
        <p:nvSpPr>
          <p:cNvPr id="90115" name="Rectangle 3"/>
          <p:cNvSpPr>
            <a:spLocks noGrp="1" noChangeArrowheads="1"/>
          </p:cNvSpPr>
          <p:nvPr>
            <p:ph type="subTitle" idx="1"/>
          </p:nvPr>
        </p:nvSpPr>
        <p:spPr>
          <a:xfrm>
            <a:off x="76200" y="2211388"/>
            <a:ext cx="8964613" cy="912812"/>
          </a:xfrm>
        </p:spPr>
        <p:txBody>
          <a:bodyPr/>
          <a:lstStyle/>
          <a:p>
            <a:pPr marL="342900" indent="-342900" eaLnBrk="1" hangingPunct="1"/>
            <a:r>
              <a:rPr lang="en-US" altLang="en-US" sz="2800" b="1" smtClean="0">
                <a:ea typeface="MS Mincho" panose="02020609040205080304" pitchFamily="49" charset="-128"/>
              </a:rPr>
              <a:t>Have mercy upon the severity of my affliction</a:t>
            </a:r>
            <a:endParaRPr lang="en-US" altLang="en-US" sz="2800" b="1" smtClean="0"/>
          </a:p>
        </p:txBody>
      </p:sp>
      <p:sp>
        <p:nvSpPr>
          <p:cNvPr id="90116" name="Rectangle 4"/>
          <p:cNvSpPr>
            <a:spLocks noChangeArrowheads="1"/>
          </p:cNvSpPr>
          <p:nvPr/>
        </p:nvSpPr>
        <p:spPr bwMode="auto">
          <a:xfrm>
            <a:off x="214086" y="2438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en-US" altLang="en-US" sz="4000" b="1" dirty="0" smtClean="0">
                <a:solidFill>
                  <a:srgbClr val="000066"/>
                </a:solidFill>
                <a:latin typeface="Alvi Nastaleeq" pitchFamily="2" charset="0"/>
                <a:cs typeface="Alvi Nastaleeq" pitchFamily="2" charset="0"/>
              </a:rPr>
              <a:t>U</a:t>
            </a:r>
          </a:p>
        </p:txBody>
      </p:sp>
      <p:sp>
        <p:nvSpPr>
          <p:cNvPr id="90117" name="Rectangle 11"/>
          <p:cNvSpPr>
            <a:spLocks noChangeArrowheads="1"/>
          </p:cNvSpPr>
          <p:nvPr/>
        </p:nvSpPr>
        <p:spPr bwMode="auto">
          <a:xfrm>
            <a:off x="228600" y="3178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सख्त बदहाली पर रहम कर और मेरी गिरह कुशाई फर्मा दे!</a:t>
            </a:r>
            <a:endParaRPr lang="en-US" altLang="en-US" sz="2000" b="1">
              <a:solidFill>
                <a:srgbClr val="000066"/>
              </a:solidFill>
              <a:cs typeface="Mangal" panose="02040503050203030202" pitchFamily="18" charset="0"/>
            </a:endParaRPr>
          </a:p>
        </p:txBody>
      </p:sp>
      <p:sp>
        <p:nvSpPr>
          <p:cNvPr id="9011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war-ham shid-data duri</a:t>
            </a:r>
          </a:p>
        </p:txBody>
      </p:sp>
      <p:sp>
        <p:nvSpPr>
          <p:cNvPr id="9011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012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DFZL 5L0FNFIS TS,LO p5Z ZC[D SZ</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وَفُكَّنِي مِن شَدِّ وَثَاقِي</a:t>
            </a:r>
            <a:endParaRPr lang="en-US" altLang="en-US" sz="6000" smtClean="0">
              <a:latin typeface="Attari_Quran" pitchFamily="2" charset="0"/>
              <a:cs typeface="Attari_Quran" pitchFamily="2" charset="0"/>
            </a:endParaRPr>
          </a:p>
        </p:txBody>
      </p:sp>
      <p:sp>
        <p:nvSpPr>
          <p:cNvPr id="91139"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release me from the tightness of my fetters,</a:t>
            </a:r>
            <a:endParaRPr lang="en-US" altLang="en-US" sz="2800" b="1" smtClean="0"/>
          </a:p>
        </p:txBody>
      </p:sp>
      <p:sp>
        <p:nvSpPr>
          <p:cNvPr id="9114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میری سخت تکلیف پر رحم کر اور بھاری مشکل سے رہائی دے</a:t>
            </a:r>
            <a:endParaRPr lang="en-US" altLang="en-US" sz="4000" b="1" dirty="0">
              <a:solidFill>
                <a:srgbClr val="000066"/>
              </a:solidFill>
              <a:latin typeface="Alvi Nastaleeq" pitchFamily="2" charset="0"/>
              <a:cs typeface="Alvi Nastaleeq" pitchFamily="2" charset="0"/>
            </a:endParaRPr>
          </a:p>
        </p:txBody>
      </p:sp>
      <p:sp>
        <p:nvSpPr>
          <p:cNvPr id="91141" name="Rectangle 11"/>
          <p:cNvSpPr>
            <a:spLocks noChangeArrowheads="1"/>
          </p:cNvSpPr>
          <p:nvPr/>
        </p:nvSpPr>
        <p:spPr bwMode="auto">
          <a:xfrm>
            <a:off x="228600" y="38639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परवरदिगार, मेरे जिस्म की नातवानी, </a:t>
            </a:r>
            <a:endParaRPr lang="en-US" altLang="en-US" sz="2000" b="1">
              <a:solidFill>
                <a:srgbClr val="000066"/>
              </a:solidFill>
              <a:cs typeface="Mangal" panose="02040503050203030202" pitchFamily="18" charset="0"/>
            </a:endParaRPr>
          </a:p>
        </p:txBody>
      </p:sp>
      <p:sp>
        <p:nvSpPr>
          <p:cNvPr id="9114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fuk-kani min shad-di wathaqi</a:t>
            </a:r>
          </a:p>
        </p:txBody>
      </p:sp>
      <p:sp>
        <p:nvSpPr>
          <p:cNvPr id="9114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114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DG[ U],FDL4 A\\WG VG[ S{NDF\\YL D]</a:t>
            </a:r>
            <a:r>
              <a:rPr lang="en-US" sz="3200" dirty="0" err="1">
                <a:solidFill>
                  <a:srgbClr val="000066"/>
                </a:solidFill>
                <a:latin typeface="LMG-Arun" pitchFamily="2" charset="0"/>
              </a:rPr>
              <a:t>lST</a:t>
            </a:r>
            <a:r>
              <a:rPr lang="en-US" sz="3200" dirty="0">
                <a:solidFill>
                  <a:srgbClr val="000066"/>
                </a:solidFill>
                <a:latin typeface="LMG-Arun" pitchFamily="2" charset="0"/>
              </a:rPr>
              <a:t> VF5L N[</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رَبِّ ارْحَمْ ضَعْفَ بَدَنِي وَرِقَّةَ جِلْدِي وَدِقَّةَ عَظْمِي</a:t>
            </a:r>
            <a:endParaRPr lang="en-US" altLang="en-US" sz="6000" smtClean="0">
              <a:latin typeface="Attari_Quran" pitchFamily="2" charset="0"/>
              <a:cs typeface="Attari_Quran" pitchFamily="2" charset="0"/>
            </a:endParaRPr>
          </a:p>
        </p:txBody>
      </p:sp>
      <p:sp>
        <p:nvSpPr>
          <p:cNvPr id="92163" name="Rectangle 3"/>
          <p:cNvSpPr>
            <a:spLocks noGrp="1" noChangeArrowheads="1"/>
          </p:cNvSpPr>
          <p:nvPr>
            <p:ph type="subTitle" idx="1"/>
          </p:nvPr>
        </p:nvSpPr>
        <p:spPr>
          <a:xfrm>
            <a:off x="76200" y="2362200"/>
            <a:ext cx="8964613" cy="914400"/>
          </a:xfrm>
        </p:spPr>
        <p:txBody>
          <a:bodyPr/>
          <a:lstStyle/>
          <a:p>
            <a:pPr marL="342900" indent="-342900" eaLnBrk="1" hangingPunct="1"/>
            <a:r>
              <a:rPr lang="en-US" altLang="en-US" sz="2400" b="1" dirty="0" smtClean="0">
                <a:ea typeface="MS Mincho" panose="02020609040205080304" pitchFamily="49" charset="-128"/>
              </a:rPr>
              <a:t>My Lord, have mercy upon the weakness of my body, the thinness of my skin and the frailty of my bones.</a:t>
            </a:r>
            <a:endParaRPr lang="en-US" altLang="en-US" sz="2400" b="1" dirty="0" smtClean="0"/>
          </a:p>
        </p:txBody>
      </p:sp>
      <p:sp>
        <p:nvSpPr>
          <p:cNvPr id="92164" name="Rectangle 4"/>
          <p:cNvSpPr>
            <a:spLocks noChangeArrowheads="1"/>
          </p:cNvSpPr>
          <p:nvPr/>
        </p:nvSpPr>
        <p:spPr bwMode="auto">
          <a:xfrm>
            <a:off x="228600" y="30257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پروردگار میرے کمزور بدن، نازک جلد اور باریک ہڈیوں پر رحم فرما </a:t>
            </a:r>
            <a:endParaRPr lang="en-US" altLang="en-US" sz="4000" b="1" dirty="0">
              <a:solidFill>
                <a:srgbClr val="000066"/>
              </a:solidFill>
              <a:latin typeface="Alvi Nastaleeq" pitchFamily="2" charset="0"/>
              <a:cs typeface="Alvi Nastaleeq" pitchFamily="2" charset="0"/>
            </a:endParaRPr>
          </a:p>
        </p:txBody>
      </p:sp>
      <p:sp>
        <p:nvSpPr>
          <p:cNvPr id="92165" name="Rectangle 11"/>
          <p:cNvSpPr>
            <a:spLocks noChangeArrowheads="1"/>
          </p:cNvSpPr>
          <p:nvPr/>
        </p:nvSpPr>
        <p:spPr bwMode="auto">
          <a:xfrm>
            <a:off x="228600" y="39624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मेरी जिल्द की कमजोरी और </a:t>
            </a:r>
            <a:r>
              <a:rPr lang="hi-IN" altLang="en-US" sz="2000" b="1" dirty="0" smtClean="0">
                <a:solidFill>
                  <a:srgbClr val="000066"/>
                </a:solidFill>
                <a:cs typeface="Mangal" panose="02040503050203030202" pitchFamily="18" charset="0"/>
              </a:rPr>
              <a:t>मेरी </a:t>
            </a:r>
            <a:r>
              <a:rPr lang="hi-IN" altLang="en-US" sz="2000" b="1" dirty="0">
                <a:solidFill>
                  <a:srgbClr val="000066"/>
                </a:solidFill>
                <a:cs typeface="Mangal" panose="02040503050203030202" pitchFamily="18" charset="0"/>
              </a:rPr>
              <a:t>हड्डियों की नाताक़ती पर रहम कर! </a:t>
            </a:r>
            <a:endParaRPr lang="en-US" altLang="en-US" sz="2000" b="1" dirty="0">
              <a:solidFill>
                <a:srgbClr val="000066"/>
              </a:solidFill>
              <a:cs typeface="Mangal" panose="02040503050203030202" pitchFamily="18" charset="0"/>
            </a:endParaRPr>
          </a:p>
        </p:txBody>
      </p:sp>
      <p:sp>
        <p:nvSpPr>
          <p:cNvPr id="9216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it-IT" altLang="en-US" b="1" i="1">
                <a:solidFill>
                  <a:srgbClr val="000066"/>
                </a:solidFill>
              </a:rPr>
              <a:t>ya rab-bir-ham da`fa badani wa riq-qata jil-di wa diq-qata `azmi</a:t>
            </a:r>
            <a:endParaRPr lang="en-US" altLang="en-US" b="1" i="1">
              <a:solidFill>
                <a:srgbClr val="000066"/>
              </a:solidFill>
            </a:endParaRPr>
          </a:p>
        </p:txBody>
      </p:sp>
      <p:sp>
        <p:nvSpPr>
          <p:cNvPr id="9216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216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5F,GCFZ ¦</a:t>
            </a:r>
            <a:r>
              <a:rPr lang="en-US" sz="3200" dirty="0">
                <a:solidFill>
                  <a:srgbClr val="000066"/>
                </a:solidFill>
                <a:latin typeface="Lucida Bright" pitchFamily="18" charset="0"/>
              </a:rPr>
              <a:t>!</a:t>
            </a:r>
            <a:r>
              <a:rPr lang="en-US" sz="3200" dirty="0">
                <a:solidFill>
                  <a:srgbClr val="000066"/>
                </a:solidFill>
                <a:latin typeface="LMG-Arun" pitchFamily="2" charset="0"/>
              </a:rPr>
              <a:t> ZCD SZ T]\]\ DFZF GA/F XZLZ </a:t>
            </a:r>
            <a:r>
              <a:rPr lang="en-US" sz="3200" dirty="0" smtClean="0">
                <a:solidFill>
                  <a:srgbClr val="000066"/>
                </a:solidFill>
                <a:latin typeface="LMG-Arun" pitchFamily="2" charset="0"/>
              </a:rPr>
              <a:t>p5Z VG</a:t>
            </a:r>
            <a:r>
              <a:rPr lang="en-US" sz="3200" dirty="0">
                <a:solidFill>
                  <a:srgbClr val="000066"/>
                </a:solidFill>
                <a:latin typeface="LMG-Arun" pitchFamily="2" charset="0"/>
              </a:rPr>
              <a:t>[ GFH]S RFD0L </a:t>
            </a:r>
            <a:r>
              <a:rPr lang="en-US" sz="3200" dirty="0" smtClean="0">
                <a:solidFill>
                  <a:srgbClr val="000066"/>
                </a:solidFill>
                <a:latin typeface="LMG-Arun" pitchFamily="2" charset="0"/>
              </a:rPr>
              <a:t>p5Z </a:t>
            </a:r>
            <a:r>
              <a:rPr lang="en-US" sz="3200" dirty="0">
                <a:solidFill>
                  <a:srgbClr val="000066"/>
                </a:solidFill>
                <a:latin typeface="LMG-Arun" pitchFamily="2" charset="0"/>
              </a:rPr>
              <a:t>VG[ AFZLS CF0SF p5Z</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وَبِجَبرُوتِكَ الَّتِي غَلَبْتَ بِهَا كُلَّ شَيْء</a:t>
            </a:r>
            <a:endParaRPr lang="en-US" altLang="en-US" sz="6000" dirty="0" smtClean="0">
              <a:latin typeface="Attari_Quran" pitchFamily="2" charset="0"/>
              <a:cs typeface="Attari_Quran" pitchFamily="2" charset="0"/>
            </a:endParaRPr>
          </a:p>
        </p:txBody>
      </p:sp>
      <p:sp>
        <p:nvSpPr>
          <p:cNvPr id="10243" name="Rectangle 3"/>
          <p:cNvSpPr>
            <a:spLocks noGrp="1" noChangeArrowheads="1"/>
          </p:cNvSpPr>
          <p:nvPr>
            <p:ph type="subTitle" idx="1"/>
          </p:nvPr>
        </p:nvSpPr>
        <p:spPr>
          <a:xfrm>
            <a:off x="76200" y="1676400"/>
            <a:ext cx="8964613" cy="1752600"/>
          </a:xfrm>
        </p:spPr>
        <p:txBody>
          <a:bodyPr/>
          <a:lstStyle/>
          <a:p>
            <a:pPr marL="342900" indent="-342900" eaLnBrk="1" hangingPunct="1"/>
            <a:r>
              <a:rPr lang="en-US" altLang="en-US" sz="2800" b="1" dirty="0" smtClean="0">
                <a:ea typeface="MS Mincho" panose="02020609040205080304" pitchFamily="49" charset="-128"/>
              </a:rPr>
              <a:t>And by Your invincibility through which You </a:t>
            </a:r>
            <a:r>
              <a:rPr lang="en-US" altLang="en-US" sz="2800" b="1" dirty="0" err="1" smtClean="0">
                <a:ea typeface="MS Mincho" panose="02020609040205080304" pitchFamily="49" charset="-128"/>
              </a:rPr>
              <a:t>overwhelmest</a:t>
            </a:r>
            <a:r>
              <a:rPr lang="en-US" altLang="en-US" sz="2800" b="1" dirty="0" smtClean="0">
                <a:ea typeface="MS Mincho" panose="02020609040205080304" pitchFamily="49" charset="-128"/>
              </a:rPr>
              <a:t> all things,</a:t>
            </a:r>
            <a:endParaRPr lang="en-US" altLang="en-US" sz="2800" b="1" dirty="0" smtClean="0"/>
          </a:p>
        </p:txBody>
      </p:sp>
      <p:sp>
        <p:nvSpPr>
          <p:cNvPr id="10244"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تیرے جبروت کے ذریعے جس سے توہر شی پر غالب ہے</a:t>
            </a:r>
            <a:endParaRPr lang="en-US" altLang="en-US" sz="4000" b="1" dirty="0">
              <a:solidFill>
                <a:srgbClr val="000066"/>
              </a:solidFill>
              <a:latin typeface="Alvi Nastaleeq" pitchFamily="2" charset="0"/>
              <a:cs typeface="Alvi Nastaleeq" pitchFamily="2" charset="0"/>
            </a:endParaRPr>
          </a:p>
        </p:txBody>
      </p:sp>
      <p:sp>
        <p:nvSpPr>
          <p:cNvPr id="10245"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dirty="0">
                <a:solidFill>
                  <a:srgbClr val="000066"/>
                </a:solidFill>
                <a:cs typeface="Mangal" panose="02040503050203030202" pitchFamily="18" charset="0"/>
              </a:rPr>
              <a:t>तेरी इस जब्र्रुत  का वास्ता जिस से तू हर चीज़ पर हावी है,</a:t>
            </a:r>
            <a:endParaRPr lang="en-US" altLang="en-US" sz="2000" b="1" dirty="0">
              <a:solidFill>
                <a:srgbClr val="000066"/>
              </a:solidFill>
              <a:cs typeface="Mangal" panose="02040503050203030202" pitchFamily="18" charset="0"/>
            </a:endParaRPr>
          </a:p>
        </p:txBody>
      </p:sp>
      <p:sp>
        <p:nvSpPr>
          <p:cNvPr id="1024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bi-jabarutikal-lati ghalab-ta biha kul-la shay</a:t>
            </a:r>
          </a:p>
        </p:txBody>
      </p:sp>
      <p:sp>
        <p:nvSpPr>
          <p:cNvPr id="1024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24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44463" y="4783138"/>
            <a:ext cx="8964612"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TFZL DM8F.GF JF:TFYL S[ </a:t>
            </a:r>
          </a:p>
          <a:p>
            <a:pPr algn="ctr" eaLnBrk="1" hangingPunct="1">
              <a:lnSpc>
                <a:spcPct val="80000"/>
              </a:lnSpc>
              <a:spcBef>
                <a:spcPct val="20000"/>
              </a:spcBef>
            </a:pPr>
            <a:r>
              <a:rPr lang="en-US" sz="3200" dirty="0">
                <a:solidFill>
                  <a:srgbClr val="000066"/>
                </a:solidFill>
                <a:latin typeface="LMG-Arun" pitchFamily="2" charset="0"/>
              </a:rPr>
              <a:t>H[GF J0[ T]\]\ NZ[S RLH p5Z UF,LA K[P</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مَنْ بَدَأَ خَلْقِي وَذِكْرِي وَتَرْبِيَتِي وَبِرِّي وَتَغْذِيَتِي</a:t>
            </a:r>
            <a:endParaRPr lang="en-US" altLang="en-US" sz="6000" smtClean="0">
              <a:latin typeface="Attari_Quran" pitchFamily="2" charset="0"/>
              <a:cs typeface="Attari_Quran" pitchFamily="2" charset="0"/>
            </a:endParaRPr>
          </a:p>
        </p:txBody>
      </p:sp>
      <p:sp>
        <p:nvSpPr>
          <p:cNvPr id="93187" name="Rectangle 3"/>
          <p:cNvSpPr>
            <a:spLocks noGrp="1" noChangeArrowheads="1"/>
          </p:cNvSpPr>
          <p:nvPr>
            <p:ph type="subTitle" idx="1"/>
          </p:nvPr>
        </p:nvSpPr>
        <p:spPr>
          <a:xfrm>
            <a:off x="76200" y="2211388"/>
            <a:ext cx="8964613" cy="1293812"/>
          </a:xfrm>
        </p:spPr>
        <p:txBody>
          <a:bodyPr/>
          <a:lstStyle/>
          <a:p>
            <a:pPr marL="342900" indent="-342900" eaLnBrk="1" hangingPunct="1"/>
            <a:r>
              <a:rPr lang="en-US" altLang="en-US" sz="2400" b="1" dirty="0" smtClean="0">
                <a:ea typeface="MS Mincho" panose="02020609040205080304" pitchFamily="49" charset="-128"/>
              </a:rPr>
              <a:t>O You who gave rise to my creation, to the remembrance of me, to the nurture of me, to goodness toward me and to nourishment on me,</a:t>
            </a:r>
            <a:endParaRPr lang="en-US" altLang="en-US" sz="2400" b="1" dirty="0" smtClean="0"/>
          </a:p>
        </p:txBody>
      </p:sp>
      <p:sp>
        <p:nvSpPr>
          <p:cNvPr id="93188" name="Rectangle 4"/>
          <p:cNvSpPr>
            <a:spLocks noChangeArrowheads="1"/>
          </p:cNvSpPr>
          <p:nvPr/>
        </p:nvSpPr>
        <p:spPr bwMode="auto">
          <a:xfrm>
            <a:off x="228600" y="32004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اے وہ ذات جس نے میری خلقت ذکر، پرورش، نیکی اور غذا کا آغاز کیا</a:t>
            </a:r>
            <a:endParaRPr lang="en-US" altLang="en-US" sz="3600" b="1" dirty="0">
              <a:solidFill>
                <a:srgbClr val="000066"/>
              </a:solidFill>
              <a:latin typeface="Alvi Nastaleeq" pitchFamily="2" charset="0"/>
              <a:cs typeface="Alvi Nastaleeq" pitchFamily="2" charset="0"/>
            </a:endParaRPr>
          </a:p>
        </p:txBody>
      </p:sp>
      <p:sp>
        <p:nvSpPr>
          <p:cNvPr id="93189" name="Rectangle 11"/>
          <p:cNvSpPr>
            <a:spLocks noChangeArrowheads="1"/>
          </p:cNvSpPr>
          <p:nvPr/>
        </p:nvSpPr>
        <p:spPr bwMode="auto">
          <a:xfrm>
            <a:off x="228600" y="4016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वोह ज़ात जिस ने मुझे वजूद बख्शा, मेरा ख्याल रखा, मेरी परवरिश का सामान किया, मेरे हक में बेहतर की और मेरे लिए ग़ज़ा के असबाब फराहम किये!</a:t>
            </a:r>
            <a:endParaRPr lang="en-US" altLang="en-US" sz="2000" b="1">
              <a:solidFill>
                <a:srgbClr val="000066"/>
              </a:solidFill>
              <a:cs typeface="Mangal" panose="02040503050203030202" pitchFamily="18" charset="0"/>
            </a:endParaRPr>
          </a:p>
        </p:txBody>
      </p:sp>
      <p:sp>
        <p:nvSpPr>
          <p:cNvPr id="9319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mam bada khal-qi wa dhik-ri wa tar-bi-yati wa biri wa tagh-dhi-yati</a:t>
            </a:r>
          </a:p>
        </p:txBody>
      </p:sp>
      <p:sp>
        <p:nvSpPr>
          <p:cNvPr id="9319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319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895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DG[ 5[NF </a:t>
            </a:r>
            <a:r>
              <a:rPr lang="en-US" sz="3200" dirty="0" smtClean="0">
                <a:solidFill>
                  <a:srgbClr val="000066"/>
                </a:solidFill>
                <a:latin typeface="LMG-Arun" pitchFamily="2" charset="0"/>
              </a:rPr>
              <a:t>SZGFZ4 </a:t>
            </a:r>
          </a:p>
          <a:p>
            <a:pPr algn="ctr" eaLnBrk="1" hangingPunct="1">
              <a:lnSpc>
                <a:spcPct val="80000"/>
              </a:lnSpc>
              <a:spcBef>
                <a:spcPct val="20000"/>
              </a:spcBef>
            </a:pPr>
            <a:r>
              <a:rPr lang="en-US" sz="3200" dirty="0" smtClean="0">
                <a:solidFill>
                  <a:srgbClr val="000066"/>
                </a:solidFill>
                <a:latin typeface="LMG-Arun" pitchFamily="2" charset="0"/>
              </a:rPr>
              <a:t>VI </a:t>
            </a:r>
            <a:r>
              <a:rPr lang="en-US" sz="3200" dirty="0">
                <a:solidFill>
                  <a:srgbClr val="000066"/>
                </a:solidFill>
                <a:latin typeface="LMG-Arun" pitchFamily="2" charset="0"/>
              </a:rPr>
              <a:t>DFZL 5ZJZLX SZGFZ VG[ G[SL SZGFZ</a:t>
            </a:r>
            <a:endParaRPr lang="en-US" sz="3200" b="1" dirty="0">
              <a:solidFill>
                <a:srgbClr val="000066"/>
              </a:solidFill>
              <a:latin typeface="LMG-Arun" pitchFamily="2" charset="0"/>
              <a:ea typeface="MS Mincho" pitchFamily="49" charset="-128"/>
            </a:endParaRPr>
          </a:p>
          <a:p>
            <a:pPr algn="ctr" eaLnBrk="1" hangingPunct="1">
              <a:lnSpc>
                <a:spcPct val="80000"/>
              </a:lnSpc>
              <a:spcBef>
                <a:spcPct val="20000"/>
              </a:spcBef>
            </a:pP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304800" y="152400"/>
            <a:ext cx="8610600" cy="1470025"/>
          </a:xfrm>
        </p:spPr>
        <p:txBody>
          <a:bodyPr/>
          <a:lstStyle/>
          <a:p>
            <a:pPr rtl="1" eaLnBrk="1" hangingPunct="1"/>
            <a:r>
              <a:rPr lang="ar-SA" altLang="en-US" sz="6000" dirty="0" smtClean="0">
                <a:latin typeface="Attari_Quran" pitchFamily="2" charset="0"/>
                <a:cs typeface="Attari_Quran" pitchFamily="2" charset="0"/>
              </a:rPr>
              <a:t>هَبْنِي لابْتِدَاءِ كَرَمِكَ وَسَاِلفِ بِرِّكَ بِي</a:t>
            </a:r>
            <a:endParaRPr lang="en-US" altLang="en-US" sz="6000" dirty="0" smtClean="0">
              <a:latin typeface="Attari_Quran" pitchFamily="2" charset="0"/>
              <a:cs typeface="Attari_Quran" pitchFamily="2" charset="0"/>
            </a:endParaRPr>
          </a:p>
        </p:txBody>
      </p:sp>
      <p:sp>
        <p:nvSpPr>
          <p:cNvPr id="94211" name="Rectangle 3"/>
          <p:cNvSpPr>
            <a:spLocks noGrp="1" noChangeArrowheads="1"/>
          </p:cNvSpPr>
          <p:nvPr>
            <p:ph type="subTitle" idx="1"/>
          </p:nvPr>
        </p:nvSpPr>
        <p:spPr>
          <a:xfrm>
            <a:off x="76200" y="1524000"/>
            <a:ext cx="8964613" cy="1752600"/>
          </a:xfrm>
        </p:spPr>
        <p:txBody>
          <a:bodyPr/>
          <a:lstStyle/>
          <a:p>
            <a:pPr marL="342900" indent="-342900" eaLnBrk="1" hangingPunct="1"/>
            <a:r>
              <a:rPr lang="en-US" altLang="en-US" sz="2800" b="1" smtClean="0">
                <a:ea typeface="MS Mincho" panose="02020609040205080304" pitchFamily="49" charset="-128"/>
              </a:rPr>
              <a:t>Bestow upon me for the sake of Your having given rise [to me] with generosity and Your previous goodness to me!</a:t>
            </a:r>
            <a:endParaRPr lang="en-US" altLang="en-US" sz="2800" b="1" smtClean="0"/>
          </a:p>
        </p:txBody>
      </p:sp>
      <p:sp>
        <p:nvSpPr>
          <p:cNvPr id="94212"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اپنے پہلے کرم اور گزشتہ نیکی کے تحت مجھے معاف فرما</a:t>
            </a:r>
            <a:endParaRPr lang="en-US" altLang="en-US" sz="4000" b="1">
              <a:solidFill>
                <a:srgbClr val="000066"/>
              </a:solidFill>
              <a:latin typeface="Alvi Nastaleeq" pitchFamily="2" charset="0"/>
              <a:cs typeface="Alvi Nastaleeq" pitchFamily="2" charset="0"/>
            </a:endParaRPr>
          </a:p>
        </p:txBody>
      </p:sp>
      <p:sp>
        <p:nvSpPr>
          <p:cNvPr id="94213"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बस जिस तरह तू ने इस से पहले मुझ पर करम किया और मेरे लिए बेहतरी के सामन किये, अब भी मुझ पर वो पहला सा फज़ल व करम जारी रख! </a:t>
            </a:r>
            <a:endParaRPr lang="en-US" altLang="en-US" sz="2000" b="1">
              <a:solidFill>
                <a:srgbClr val="000066"/>
              </a:solidFill>
              <a:cs typeface="Mangal" panose="02040503050203030202" pitchFamily="18" charset="0"/>
            </a:endParaRPr>
          </a:p>
        </p:txBody>
      </p:sp>
      <p:sp>
        <p:nvSpPr>
          <p:cNvPr id="9421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hab-ni lb-tida-i karamika wa salifi bir-rika bi</a:t>
            </a:r>
          </a:p>
        </p:txBody>
      </p:sp>
      <p:sp>
        <p:nvSpPr>
          <p:cNvPr id="9421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421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1657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a:solidFill>
                  <a:srgbClr val="000066"/>
                </a:solidFill>
                <a:latin typeface="LMG-Arun" pitchFamily="2" charset="0"/>
              </a:rPr>
              <a:t>TFZF VUFpGF SZD VG[ V[C;FGM YSL DG[ DFO SZL N[</a:t>
            </a:r>
            <a:endParaRPr lang="en-US" sz="3200" b="1">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يَا إِلَهِي وَسَيِّدِي وَرَبِّي</a:t>
            </a:r>
            <a:endParaRPr lang="en-US" altLang="en-US" sz="6000" smtClean="0">
              <a:latin typeface="Attari_Quran" pitchFamily="2" charset="0"/>
              <a:cs typeface="Attari_Quran" pitchFamily="2" charset="0"/>
            </a:endParaRPr>
          </a:p>
        </p:txBody>
      </p:sp>
      <p:sp>
        <p:nvSpPr>
          <p:cNvPr id="95235"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O Allah, my Master and my Lord!</a:t>
            </a:r>
            <a:endParaRPr lang="en-US" altLang="en-US" sz="2800" b="1" smtClean="0"/>
          </a:p>
        </p:txBody>
      </p:sp>
      <p:sp>
        <p:nvSpPr>
          <p:cNvPr id="95236"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اے میرے معبودمیرے آقا اور میرے رب</a:t>
            </a:r>
            <a:endParaRPr lang="en-US" altLang="en-US" sz="4000" b="1" dirty="0">
              <a:solidFill>
                <a:srgbClr val="000066"/>
              </a:solidFill>
              <a:latin typeface="Alvi Nastaleeq" pitchFamily="2" charset="0"/>
              <a:cs typeface="Alvi Nastaleeq" pitchFamily="2" charset="0"/>
            </a:endParaRPr>
          </a:p>
        </p:txBody>
      </p:sp>
      <p:sp>
        <p:nvSpPr>
          <p:cNvPr id="95237"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ऐ मेरे माबूद, मेरे मालिक, ऐ मेरे परवरदिगार, </a:t>
            </a:r>
            <a:endParaRPr lang="en-US" altLang="en-US" sz="2000" b="1">
              <a:solidFill>
                <a:srgbClr val="000066"/>
              </a:solidFill>
              <a:cs typeface="Mangal" panose="02040503050203030202" pitchFamily="18" charset="0"/>
            </a:endParaRPr>
          </a:p>
        </p:txBody>
      </p:sp>
      <p:sp>
        <p:nvSpPr>
          <p:cNvPr id="9523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ya ilahi wa say-yidi wa rab-bi</a:t>
            </a:r>
          </a:p>
        </p:txBody>
      </p:sp>
      <p:sp>
        <p:nvSpPr>
          <p:cNvPr id="9523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524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VI DFZF V&lt;,FC </a:t>
            </a:r>
            <a:r>
              <a:rPr lang="en-US" sz="3200" dirty="0">
                <a:solidFill>
                  <a:srgbClr val="000066"/>
                </a:solidFill>
                <a:latin typeface="Lucida Bright" pitchFamily="18" charset="0"/>
              </a:rPr>
              <a:t>!</a:t>
            </a:r>
            <a:r>
              <a:rPr lang="en-US" sz="3200" dirty="0">
                <a:solidFill>
                  <a:srgbClr val="000066"/>
                </a:solidFill>
                <a:latin typeface="LMG-Arun" pitchFamily="2" charset="0"/>
              </a:rPr>
              <a:t>¦ VG[ VI DFZF ;ZNFZ </a:t>
            </a:r>
            <a:r>
              <a:rPr lang="en-US" sz="3200" dirty="0">
                <a:solidFill>
                  <a:srgbClr val="000066"/>
                </a:solidFill>
                <a:latin typeface="Lucida Bright" pitchFamily="18" charset="0"/>
              </a:rPr>
              <a:t>!</a:t>
            </a:r>
            <a:r>
              <a:rPr lang="en-US" sz="3200" dirty="0">
                <a:solidFill>
                  <a:srgbClr val="000066"/>
                </a:solidFill>
                <a:latin typeface="LMG-Arun" pitchFamily="2" charset="0"/>
              </a:rPr>
              <a:t>¦ VG[ VI DFZF 5F,GCFZ </a:t>
            </a:r>
            <a:r>
              <a:rPr lang="en-US" sz="3200" dirty="0">
                <a:solidFill>
                  <a:srgbClr val="000066"/>
                </a:solidFill>
                <a:latin typeface="Lucida Bright" pitchFamily="18" charset="0"/>
              </a:rPr>
              <a:t>!</a:t>
            </a:r>
            <a:r>
              <a:rPr lang="en-US" sz="3200" dirty="0">
                <a:solidFill>
                  <a:srgbClr val="000066"/>
                </a:solidFill>
                <a:latin typeface="LMG-Arun" pitchFamily="2" charset="0"/>
              </a:rPr>
              <a:t>¦</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أَتُرَاكَ مُعَذِّبِي بِنَارِكَ بَعْدَ تَوْحِيدِكَ</a:t>
            </a:r>
            <a:endParaRPr lang="en-US" altLang="en-US" sz="6000" smtClean="0">
              <a:latin typeface="Attari_Quran" pitchFamily="2" charset="0"/>
              <a:cs typeface="Attari_Quran" pitchFamily="2" charset="0"/>
            </a:endParaRPr>
          </a:p>
        </p:txBody>
      </p:sp>
      <p:sp>
        <p:nvSpPr>
          <p:cNvPr id="96259" name="Rectangle 3"/>
          <p:cNvSpPr>
            <a:spLocks noGrp="1" noChangeArrowheads="1"/>
          </p:cNvSpPr>
          <p:nvPr>
            <p:ph type="subTitle" idx="1"/>
          </p:nvPr>
        </p:nvSpPr>
        <p:spPr>
          <a:xfrm>
            <a:off x="76200" y="1905000"/>
            <a:ext cx="8964613" cy="1752600"/>
          </a:xfrm>
        </p:spPr>
        <p:txBody>
          <a:bodyPr/>
          <a:lstStyle/>
          <a:p>
            <a:pPr marL="342900" indent="-342900" eaLnBrk="1" hangingPunct="1"/>
            <a:r>
              <a:rPr lang="en-US" altLang="en-US" sz="2800" b="1" dirty="0" smtClean="0">
                <a:ea typeface="MS Mincho" panose="02020609040205080304" pitchFamily="49" charset="-128"/>
              </a:rPr>
              <a:t>Canst You see Yourself </a:t>
            </a:r>
            <a:r>
              <a:rPr lang="ar-AE" altLang="en-US" sz="2800" b="1" dirty="0" smtClean="0">
                <a:ea typeface="MS Mincho" panose="02020609040205080304" pitchFamily="49" charset="-128"/>
              </a:rPr>
              <a:t> </a:t>
            </a:r>
            <a:r>
              <a:rPr lang="en-US" altLang="en-US" sz="2800" b="1" dirty="0" smtClean="0">
                <a:ea typeface="MS Mincho" panose="02020609040205080304" pitchFamily="49" charset="-128"/>
              </a:rPr>
              <a:t>tormenting me with Your fire after I have professed Your Unity</a:t>
            </a:r>
            <a:endParaRPr lang="en-US" altLang="en-US" sz="2800" b="1" dirty="0" smtClean="0"/>
          </a:p>
        </p:txBody>
      </p:sp>
      <p:sp>
        <p:nvSpPr>
          <p:cNvPr id="96260" name="Rectangle 4"/>
          <p:cNvSpPr>
            <a:spLocks noChangeArrowheads="1"/>
          </p:cNvSpPr>
          <p:nvPr/>
        </p:nvSpPr>
        <p:spPr bwMode="auto">
          <a:xfrm>
            <a:off x="228600" y="27432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کیا میں یہ سمجھوں کہ تو مجھے اپنی آگ کا عذاب دے گا جبکہ تیری توحید کا معترف ہوں</a:t>
            </a:r>
            <a:endParaRPr lang="en-US" altLang="en-US" sz="4000" b="1">
              <a:solidFill>
                <a:srgbClr val="000066"/>
              </a:solidFill>
              <a:latin typeface="Alvi Nastaleeq" pitchFamily="2" charset="0"/>
              <a:cs typeface="Alvi Nastaleeq" pitchFamily="2" charset="0"/>
            </a:endParaRPr>
          </a:p>
        </p:txBody>
      </p:sp>
      <p:sp>
        <p:nvSpPr>
          <p:cNvPr id="96261"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 हैरान हूँ के क्या तू मुझे अपनी आतिशे जहन्नम का अज़ाब देगा हालांकि मै तेरी तौहीद का इकरार करता हूँ, </a:t>
            </a:r>
            <a:endParaRPr lang="en-US" altLang="en-US" sz="2000" b="1">
              <a:solidFill>
                <a:srgbClr val="000066"/>
              </a:solidFill>
              <a:cs typeface="Mangal" panose="02040503050203030202" pitchFamily="18" charset="0"/>
            </a:endParaRPr>
          </a:p>
        </p:txBody>
      </p:sp>
      <p:sp>
        <p:nvSpPr>
          <p:cNvPr id="9626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aturaka mu`adh-dhibi binarika ba`da taw-hidik</a:t>
            </a:r>
          </a:p>
        </p:txBody>
      </p:sp>
      <p:sp>
        <p:nvSpPr>
          <p:cNvPr id="9626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626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8609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X]\]\ T] HM. XSX[ S[ TFZL </a:t>
            </a:r>
            <a:r>
              <a:rPr lang="en-US" sz="3200" dirty="0" err="1">
                <a:solidFill>
                  <a:srgbClr val="000066"/>
                </a:solidFill>
                <a:latin typeface="LMG-Arun" pitchFamily="2" charset="0"/>
              </a:rPr>
              <a:t>HCgGDGL</a:t>
            </a:r>
            <a:r>
              <a:rPr lang="en-US" sz="3200" dirty="0">
                <a:solidFill>
                  <a:srgbClr val="000066"/>
                </a:solidFill>
                <a:latin typeface="LMG-Arun" pitchFamily="2" charset="0"/>
              </a:rPr>
              <a:t> VFU DG[ </a:t>
            </a:r>
            <a:r>
              <a:rPr lang="en-US" sz="3200" dirty="0" err="1">
                <a:solidFill>
                  <a:srgbClr val="000066"/>
                </a:solidFill>
                <a:latin typeface="LMG-Arun" pitchFamily="2" charset="0"/>
              </a:rPr>
              <a:t>VhFA</a:t>
            </a:r>
            <a:r>
              <a:rPr lang="en-US" sz="3200" dirty="0">
                <a:solidFill>
                  <a:srgbClr val="000066"/>
                </a:solidFill>
                <a:latin typeface="LMG-Arun" pitchFamily="2" charset="0"/>
              </a:rPr>
              <a:t> SZ[ V[ KTF\ S[ D[\[\ TFZL JCNFGLITGM .SZFZ SIM"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304800" y="358775"/>
            <a:ext cx="8610600" cy="1470025"/>
          </a:xfrm>
        </p:spPr>
        <p:txBody>
          <a:bodyPr/>
          <a:lstStyle/>
          <a:p>
            <a:pPr rtl="1" eaLnBrk="1" hangingPunct="1"/>
            <a:r>
              <a:rPr lang="ar-SA" altLang="en-US" sz="6000" dirty="0" smtClean="0">
                <a:latin typeface="Attari_Quran" pitchFamily="2" charset="0"/>
                <a:cs typeface="Attari_Quran" pitchFamily="2" charset="0"/>
              </a:rPr>
              <a:t>وَبَعْدَ مَا انْطَوَى عَلَيْهِ قَلْبِي مِن مَّعْرِفَتِكَ</a:t>
            </a:r>
            <a:endParaRPr lang="en-US" altLang="en-US" sz="6000" dirty="0" smtClean="0">
              <a:latin typeface="Attari_Quran" pitchFamily="2" charset="0"/>
              <a:cs typeface="Attari_Quran" pitchFamily="2" charset="0"/>
            </a:endParaRPr>
          </a:p>
        </p:txBody>
      </p:sp>
      <p:sp>
        <p:nvSpPr>
          <p:cNvPr id="97283" name="Rectangle 3"/>
          <p:cNvSpPr>
            <a:spLocks noGrp="1" noChangeArrowheads="1"/>
          </p:cNvSpPr>
          <p:nvPr>
            <p:ph type="subTitle" idx="1"/>
          </p:nvPr>
        </p:nvSpPr>
        <p:spPr>
          <a:xfrm>
            <a:off x="76200" y="2057400"/>
            <a:ext cx="8964613" cy="1752600"/>
          </a:xfrm>
        </p:spPr>
        <p:txBody>
          <a:bodyPr/>
          <a:lstStyle/>
          <a:p>
            <a:pPr marL="342900" indent="-342900" eaLnBrk="1" hangingPunct="1"/>
            <a:r>
              <a:rPr lang="en-US" altLang="en-US" sz="2800" b="1" smtClean="0">
                <a:ea typeface="MS Mincho" panose="02020609040205080304" pitchFamily="49" charset="-128"/>
              </a:rPr>
              <a:t>And after the knowledge of You my heart has embraced,</a:t>
            </a:r>
            <a:endParaRPr lang="en-US" altLang="en-US" sz="2800" b="1" smtClean="0"/>
          </a:p>
        </p:txBody>
      </p:sp>
      <p:sp>
        <p:nvSpPr>
          <p:cNvPr id="97284" name="Rectangle 4"/>
          <p:cNvSpPr>
            <a:spLocks noChangeArrowheads="1"/>
          </p:cNvSpPr>
          <p:nvPr/>
        </p:nvSpPr>
        <p:spPr bwMode="auto">
          <a:xfrm>
            <a:off x="228600" y="27971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اسکے ساتھ میرا دل تیری معرفت سے لبریز ہے</a:t>
            </a:r>
            <a:endParaRPr lang="en-US" altLang="en-US" sz="4000" b="1">
              <a:solidFill>
                <a:srgbClr val="000066"/>
              </a:solidFill>
              <a:latin typeface="Alvi Nastaleeq" pitchFamily="2" charset="0"/>
              <a:cs typeface="Alvi Nastaleeq" pitchFamily="2" charset="0"/>
            </a:endParaRPr>
          </a:p>
        </p:txBody>
      </p:sp>
      <p:sp>
        <p:nvSpPr>
          <p:cNvPr id="97285" name="Rectangle 11"/>
          <p:cNvSpPr>
            <a:spLocks noChangeArrowheads="1"/>
          </p:cNvSpPr>
          <p:nvPr/>
        </p:nvSpPr>
        <p:spPr bwMode="auto">
          <a:xfrm>
            <a:off x="228600" y="37115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तेरी मार्फ़त से सरशार है,</a:t>
            </a:r>
            <a:endParaRPr lang="en-US" altLang="en-US" sz="2000" b="1">
              <a:solidFill>
                <a:srgbClr val="000066"/>
              </a:solidFill>
              <a:cs typeface="Mangal" panose="02040503050203030202" pitchFamily="18" charset="0"/>
            </a:endParaRPr>
          </a:p>
        </p:txBody>
      </p:sp>
      <p:sp>
        <p:nvSpPr>
          <p:cNvPr id="9728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ba`da man-tawa `ailayhi qal-bi mim-ma`rifatik</a:t>
            </a:r>
          </a:p>
        </p:txBody>
      </p:sp>
      <p:sp>
        <p:nvSpPr>
          <p:cNvPr id="9728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728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25413" y="5241925"/>
            <a:ext cx="896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DFZF </a:t>
            </a:r>
            <a:r>
              <a:rPr lang="en-US" sz="3200" dirty="0" err="1">
                <a:solidFill>
                  <a:srgbClr val="000066"/>
                </a:solidFill>
                <a:latin typeface="LMG-Arun" pitchFamily="2" charset="0"/>
              </a:rPr>
              <a:t>lN,G</a:t>
            </a:r>
            <a:r>
              <a:rPr lang="en-US" sz="3200" dirty="0">
                <a:solidFill>
                  <a:srgbClr val="000066"/>
                </a:solidFill>
                <a:latin typeface="LMG-Arun" pitchFamily="2" charset="0"/>
              </a:rPr>
              <a:t>[ TFZL DVZ[OT[ 3[ZL ,LW[,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وَلَهِجَ بِهِ لِسَانِي مِنْ ذِكْرِكَ</a:t>
            </a:r>
            <a:endParaRPr lang="en-US" altLang="en-US" sz="6000" smtClean="0">
              <a:latin typeface="Attari_Quran" pitchFamily="2" charset="0"/>
              <a:cs typeface="Attari_Quran" pitchFamily="2" charset="0"/>
            </a:endParaRPr>
          </a:p>
        </p:txBody>
      </p:sp>
      <p:sp>
        <p:nvSpPr>
          <p:cNvPr id="98307"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remembrance of You my tongue has constantly mentioned</a:t>
            </a:r>
            <a:endParaRPr lang="en-US" altLang="en-US" sz="2800" b="1" smtClean="0"/>
          </a:p>
        </p:txBody>
      </p:sp>
      <p:sp>
        <p:nvSpPr>
          <p:cNvPr id="98308" name="Rectangle 4"/>
          <p:cNvSpPr>
            <a:spLocks noChangeArrowheads="1"/>
          </p:cNvSpPr>
          <p:nvPr/>
        </p:nvSpPr>
        <p:spPr bwMode="auto">
          <a:xfrm>
            <a:off x="228600" y="29495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اور میری زبان تیرے ذکر میں لگی ہوئی ہے</a:t>
            </a:r>
            <a:endParaRPr lang="en-US" altLang="en-US" sz="4000" b="1" dirty="0">
              <a:solidFill>
                <a:srgbClr val="000066"/>
              </a:solidFill>
              <a:latin typeface="Alvi Nastaleeq" pitchFamily="2" charset="0"/>
              <a:cs typeface="Alvi Nastaleeq" pitchFamily="2" charset="0"/>
            </a:endParaRPr>
          </a:p>
        </p:txBody>
      </p:sp>
      <p:sp>
        <p:nvSpPr>
          <p:cNvPr id="98309"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ज़बान पर तेरा ज़िक्र जारी है, </a:t>
            </a:r>
            <a:endParaRPr lang="en-US" altLang="en-US" sz="2000" b="1">
              <a:solidFill>
                <a:srgbClr val="000066"/>
              </a:solidFill>
              <a:cs typeface="Mangal" panose="02040503050203030202" pitchFamily="18" charset="0"/>
            </a:endParaRPr>
          </a:p>
        </p:txBody>
      </p:sp>
      <p:sp>
        <p:nvSpPr>
          <p:cNvPr id="98310"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fi-FI" altLang="en-US" b="1" i="1">
                <a:solidFill>
                  <a:srgbClr val="000066"/>
                </a:solidFill>
              </a:rPr>
              <a:t>wa lahija bihi lisani min dhik-rik</a:t>
            </a:r>
            <a:endParaRPr lang="en-US" altLang="en-US" b="1" i="1">
              <a:solidFill>
                <a:srgbClr val="000066"/>
              </a:solidFill>
            </a:endParaRPr>
          </a:p>
        </p:txBody>
      </p:sp>
      <p:sp>
        <p:nvSpPr>
          <p:cNvPr id="98311"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8312"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292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VG[ DFZL </a:t>
            </a:r>
            <a:r>
              <a:rPr lang="en-US" sz="3200" dirty="0" err="1">
                <a:solidFill>
                  <a:srgbClr val="000066"/>
                </a:solidFill>
                <a:latin typeface="LMG-Arun" pitchFamily="2" charset="0"/>
              </a:rPr>
              <a:t>hAFGYL</a:t>
            </a:r>
            <a:r>
              <a:rPr lang="en-US" sz="3200" dirty="0">
                <a:solidFill>
                  <a:srgbClr val="000066"/>
                </a:solidFill>
                <a:latin typeface="LMG-Arun" pitchFamily="2" charset="0"/>
              </a:rPr>
              <a:t> C\D[XF TFZM </a:t>
            </a:r>
            <a:r>
              <a:rPr lang="en-US" sz="3200" dirty="0" err="1">
                <a:solidFill>
                  <a:srgbClr val="000066"/>
                </a:solidFill>
                <a:latin typeface="LMG-Arun" pitchFamily="2" charset="0"/>
              </a:rPr>
              <a:t>hLS</a:t>
            </a:r>
            <a:r>
              <a:rPr lang="en-US" sz="3200" dirty="0">
                <a:solidFill>
                  <a:srgbClr val="000066"/>
                </a:solidFill>
                <a:latin typeface="LMG-Arun" pitchFamily="2" charset="0"/>
              </a:rPr>
              <a:t>= GLS/[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وَاعْتَقَدَهُ ضَمِيرِي مِنْ حُبِّكَ</a:t>
            </a:r>
            <a:endParaRPr lang="en-US" altLang="en-US" sz="6000" smtClean="0">
              <a:latin typeface="Attari_Quran" pitchFamily="2" charset="0"/>
              <a:cs typeface="Attari_Quran" pitchFamily="2" charset="0"/>
            </a:endParaRPr>
          </a:p>
        </p:txBody>
      </p:sp>
      <p:sp>
        <p:nvSpPr>
          <p:cNvPr id="99331"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smtClean="0">
                <a:ea typeface="MS Mincho" panose="02020609040205080304" pitchFamily="49" charset="-128"/>
              </a:rPr>
              <a:t>And the love of You to which my mind has clung,</a:t>
            </a:r>
            <a:endParaRPr lang="en-US" altLang="en-US" sz="2800" b="1" smtClean="0"/>
          </a:p>
        </p:txBody>
      </p:sp>
      <p:sp>
        <p:nvSpPr>
          <p:cNvPr id="99332"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میرا ضمیر تیری محبت سے جڑا ہوا ہے</a:t>
            </a:r>
            <a:endParaRPr lang="en-US" altLang="en-US" sz="4000" b="1" dirty="0">
              <a:solidFill>
                <a:srgbClr val="000066"/>
              </a:solidFill>
              <a:latin typeface="Alvi Nastaleeq" pitchFamily="2" charset="0"/>
              <a:cs typeface="Alvi Nastaleeq" pitchFamily="2" charset="0"/>
            </a:endParaRPr>
          </a:p>
        </p:txBody>
      </p:sp>
      <p:sp>
        <p:nvSpPr>
          <p:cNvPr id="99333" name="Rectangle 11"/>
          <p:cNvSpPr>
            <a:spLocks noChangeArrowheads="1"/>
          </p:cNvSpPr>
          <p:nvPr/>
        </p:nvSpPr>
        <p:spPr bwMode="auto">
          <a:xfrm>
            <a:off x="228600" y="36576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मेरे दिल में तेरी मुहब्बत बस चुकी है </a:t>
            </a:r>
            <a:endParaRPr lang="en-US" altLang="en-US" sz="2000" b="1">
              <a:solidFill>
                <a:srgbClr val="000066"/>
              </a:solidFill>
              <a:cs typeface="Mangal" panose="02040503050203030202" pitchFamily="18" charset="0"/>
            </a:endParaRPr>
          </a:p>
        </p:txBody>
      </p:sp>
      <p:sp>
        <p:nvSpPr>
          <p:cNvPr id="99334"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a`taqadahu zamiri min hub-bik</a:t>
            </a:r>
          </a:p>
        </p:txBody>
      </p:sp>
      <p:sp>
        <p:nvSpPr>
          <p:cNvPr id="99335"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99336"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DF~\ </a:t>
            </a:r>
            <a:r>
              <a:rPr lang="en-US" sz="3200" dirty="0" err="1">
                <a:solidFill>
                  <a:srgbClr val="000066"/>
                </a:solidFill>
                <a:latin typeface="LMG-Arun" pitchFamily="2" charset="0"/>
              </a:rPr>
              <a:t>lN</a:t>
            </a:r>
            <a:r>
              <a:rPr lang="en-US" sz="3200" dirty="0">
                <a:solidFill>
                  <a:srgbClr val="000066"/>
                </a:solidFill>
                <a:latin typeface="LMG-Arun" pitchFamily="2" charset="0"/>
              </a:rPr>
              <a:t>, TFZL </a:t>
            </a:r>
            <a:r>
              <a:rPr lang="en-US" sz="3200" dirty="0" err="1">
                <a:solidFill>
                  <a:srgbClr val="000066"/>
                </a:solidFill>
                <a:latin typeface="LMG-Arun" pitchFamily="2" charset="0"/>
              </a:rPr>
              <a:t>DMCaATDF</a:t>
            </a:r>
            <a:r>
              <a:rPr lang="en-US" sz="3200" dirty="0">
                <a:solidFill>
                  <a:srgbClr val="000066"/>
                </a:solidFill>
                <a:latin typeface="LMG-Arun" pitchFamily="2" charset="0"/>
              </a:rPr>
              <a:t>\ DHA]T K[4</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304800" y="282575"/>
            <a:ext cx="8610600" cy="1470025"/>
          </a:xfrm>
        </p:spPr>
        <p:txBody>
          <a:bodyPr/>
          <a:lstStyle/>
          <a:p>
            <a:pPr rtl="1" eaLnBrk="1" hangingPunct="1"/>
            <a:r>
              <a:rPr lang="ar-SA" altLang="en-US" sz="6000" dirty="0" smtClean="0">
                <a:latin typeface="Attari_Quran" pitchFamily="2" charset="0"/>
                <a:cs typeface="Attari_Quran" pitchFamily="2" charset="0"/>
              </a:rPr>
              <a:t>وَبَعْدَ صِدْقِ اعْتِرَافِي وَدُعَائِي خَاضِعاً لِّرُبُوبِيَّتِكَ</a:t>
            </a:r>
            <a:endParaRPr lang="en-US" altLang="en-US" sz="6000" dirty="0" smtClean="0">
              <a:latin typeface="Attari_Quran" pitchFamily="2" charset="0"/>
              <a:cs typeface="Attari_Quran" pitchFamily="2" charset="0"/>
            </a:endParaRPr>
          </a:p>
        </p:txBody>
      </p:sp>
      <p:sp>
        <p:nvSpPr>
          <p:cNvPr id="100355" name="Rectangle 3"/>
          <p:cNvSpPr>
            <a:spLocks noGrp="1" noChangeArrowheads="1"/>
          </p:cNvSpPr>
          <p:nvPr>
            <p:ph type="subTitle" idx="1"/>
          </p:nvPr>
        </p:nvSpPr>
        <p:spPr>
          <a:xfrm>
            <a:off x="76200" y="1600200"/>
            <a:ext cx="8964613" cy="1752600"/>
          </a:xfrm>
        </p:spPr>
        <p:txBody>
          <a:bodyPr/>
          <a:lstStyle/>
          <a:p>
            <a:pPr marL="342900" indent="-342900" eaLnBrk="1" hangingPunct="1"/>
            <a:r>
              <a:rPr lang="en-US" altLang="en-US" sz="2800" b="1" smtClean="0">
                <a:ea typeface="MS Mincho" panose="02020609040205080304" pitchFamily="49" charset="-128"/>
              </a:rPr>
              <a:t>And after the sincerity of my confession and my supplication, humble before Your lordship?</a:t>
            </a:r>
            <a:endParaRPr lang="en-US" altLang="en-US" sz="2800" b="1" smtClean="0"/>
          </a:p>
        </p:txBody>
      </p:sp>
      <p:sp>
        <p:nvSpPr>
          <p:cNvPr id="100356" name="Rectangle 4"/>
          <p:cNvSpPr>
            <a:spLocks noChangeArrowheads="1"/>
          </p:cNvSpPr>
          <p:nvPr/>
        </p:nvSpPr>
        <p:spPr bwMode="auto">
          <a:xfrm>
            <a:off x="228600" y="25908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3600" b="1" dirty="0">
                <a:solidFill>
                  <a:srgbClr val="000066"/>
                </a:solidFill>
                <a:latin typeface="Alvi Nastaleeq" pitchFamily="2" charset="0"/>
                <a:cs typeface="Alvi Nastaleeq" pitchFamily="2" charset="0"/>
              </a:rPr>
              <a:t>اور اپنے گناہوں کے سچے اعتراف اور تیری ربوبیت کے آگے میری عاجزانہ پکار کے بعد بھی تو مجھے عذاب دے گا۔ </a:t>
            </a:r>
            <a:endParaRPr lang="en-US" altLang="en-US" sz="4000" b="1" dirty="0">
              <a:solidFill>
                <a:srgbClr val="000066"/>
              </a:solidFill>
              <a:latin typeface="Alvi Nastaleeq" pitchFamily="2" charset="0"/>
              <a:cs typeface="Alvi Nastaleeq" pitchFamily="2" charset="0"/>
            </a:endParaRPr>
          </a:p>
        </p:txBody>
      </p:sp>
      <p:sp>
        <p:nvSpPr>
          <p:cNvPr id="100357" name="Rectangle 11"/>
          <p:cNvSpPr>
            <a:spLocks noChangeArrowheads="1"/>
          </p:cNvSpPr>
          <p:nvPr/>
        </p:nvSpPr>
        <p:spPr bwMode="auto">
          <a:xfrm>
            <a:off x="228600" y="3810000"/>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और मै तुझे अपना परवरदिगार मान कर सच्चे दिल से अपने गुनाहों का एतेराफ करता हूँ, और गिडगिडा कर तुझ से दुआ मांगता हूँ! </a:t>
            </a:r>
            <a:endParaRPr lang="en-US" altLang="en-US" sz="2000" b="1">
              <a:solidFill>
                <a:srgbClr val="000066"/>
              </a:solidFill>
              <a:cs typeface="Mangal" panose="02040503050203030202" pitchFamily="18" charset="0"/>
            </a:endParaRPr>
          </a:p>
        </p:txBody>
      </p:sp>
      <p:sp>
        <p:nvSpPr>
          <p:cNvPr id="100358"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wa ba`da sid-qi-`a-tirafi wa du`aa-i khadi`aal-li-rububi-yatika</a:t>
            </a:r>
          </a:p>
        </p:txBody>
      </p:sp>
      <p:sp>
        <p:nvSpPr>
          <p:cNvPr id="100359"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0360"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;FRM V[SZFZ SIF" AFN VG[ DFZL NMVF TFZL 5ZJZNLUFZL YL VFHLHLGL ;FY[ K[</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304800" y="304800"/>
            <a:ext cx="8610600" cy="1470025"/>
          </a:xfrm>
        </p:spPr>
        <p:txBody>
          <a:bodyPr/>
          <a:lstStyle/>
          <a:p>
            <a:pPr rtl="1" eaLnBrk="1" hangingPunct="1"/>
            <a:r>
              <a:rPr lang="ar-SA" altLang="en-US" sz="6000" dirty="0" smtClean="0">
                <a:latin typeface="Attari_Quran" pitchFamily="2" charset="0"/>
                <a:cs typeface="Attari_Quran" pitchFamily="2" charset="0"/>
              </a:rPr>
              <a:t>هَيْهَاتَ أَنتَ أَكْرَمُ مِنْ أَن تُضَيِّعَ مَن رَّبَّيْتَهُ</a:t>
            </a:r>
            <a:endParaRPr lang="en-US" altLang="en-US" sz="6000" dirty="0" smtClean="0">
              <a:latin typeface="Attari_Quran" pitchFamily="2" charset="0"/>
              <a:cs typeface="Attari_Quran" pitchFamily="2" charset="0"/>
            </a:endParaRPr>
          </a:p>
        </p:txBody>
      </p:sp>
      <p:sp>
        <p:nvSpPr>
          <p:cNvPr id="101379" name="Rectangle 3"/>
          <p:cNvSpPr>
            <a:spLocks noGrp="1" noChangeArrowheads="1"/>
          </p:cNvSpPr>
          <p:nvPr>
            <p:ph type="subTitle" idx="1"/>
          </p:nvPr>
        </p:nvSpPr>
        <p:spPr>
          <a:xfrm>
            <a:off x="76200" y="1752600"/>
            <a:ext cx="8964613" cy="1752600"/>
          </a:xfrm>
        </p:spPr>
        <p:txBody>
          <a:bodyPr/>
          <a:lstStyle/>
          <a:p>
            <a:pPr marL="342900" indent="-342900" eaLnBrk="1" hangingPunct="1"/>
            <a:r>
              <a:rPr lang="en-US" altLang="en-US" sz="2800" b="1" smtClean="0">
                <a:ea typeface="MS Mincho" panose="02020609040205080304" pitchFamily="49" charset="-128"/>
              </a:rPr>
              <a:t>Far be it from You! You art more generous than that You shouldst squander him whom You hast nurtured,</a:t>
            </a:r>
            <a:endParaRPr lang="en-US" altLang="en-US" sz="2800" b="1" smtClean="0"/>
          </a:p>
        </p:txBody>
      </p:sp>
      <p:sp>
        <p:nvSpPr>
          <p:cNvPr id="101380" name="Rectangle 4"/>
          <p:cNvSpPr>
            <a:spLocks noChangeArrowheads="1"/>
          </p:cNvSpPr>
          <p:nvPr/>
        </p:nvSpPr>
        <p:spPr bwMode="auto">
          <a:xfrm>
            <a:off x="228600" y="2873375"/>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a:solidFill>
                  <a:srgbClr val="000066"/>
                </a:solidFill>
                <a:latin typeface="Alvi Nastaleeq" pitchFamily="2" charset="0"/>
                <a:cs typeface="Alvi Nastaleeq" pitchFamily="2" charset="0"/>
              </a:rPr>
              <a:t>ہرگز نہیں! تو بلند ہے اس سے کہ جسے پالا ہو اسے ضائع کرے</a:t>
            </a:r>
            <a:endParaRPr lang="en-US" altLang="en-US" sz="4000" b="1">
              <a:solidFill>
                <a:srgbClr val="000066"/>
              </a:solidFill>
              <a:latin typeface="Alvi Nastaleeq" pitchFamily="2" charset="0"/>
              <a:cs typeface="Alvi Nastaleeq" pitchFamily="2" charset="0"/>
            </a:endParaRPr>
          </a:p>
        </p:txBody>
      </p:sp>
      <p:sp>
        <p:nvSpPr>
          <p:cNvPr id="101381" name="Rectangle 11"/>
          <p:cNvSpPr>
            <a:spLocks noChangeArrowheads="1"/>
          </p:cNvSpPr>
          <p:nvPr/>
        </p:nvSpPr>
        <p:spPr bwMode="auto">
          <a:xfrm>
            <a:off x="228600" y="39401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नहीं ऐसा नहीं हो सकता, क्योंकि तेरा करम इस से कहीं बढ़ कर है के तू इस शख्स को बेसहारा छोड़ दे जिसे तुने खुद पाला हो </a:t>
            </a:r>
            <a:endParaRPr lang="en-US" altLang="en-US" sz="2000" b="1">
              <a:solidFill>
                <a:srgbClr val="000066"/>
              </a:solidFill>
              <a:cs typeface="Mangal" panose="02040503050203030202" pitchFamily="18" charset="0"/>
            </a:endParaRPr>
          </a:p>
        </p:txBody>
      </p:sp>
      <p:sp>
        <p:nvSpPr>
          <p:cNvPr id="101382"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hayhata anta ak-ramu min an tuday-yi`a mar-rab-baytah</a:t>
            </a:r>
          </a:p>
        </p:txBody>
      </p:sp>
      <p:sp>
        <p:nvSpPr>
          <p:cNvPr id="101383"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1384"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4953000"/>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spcBef>
                <a:spcPct val="20000"/>
              </a:spcBef>
            </a:pPr>
            <a:r>
              <a:rPr lang="en-US" sz="3200" dirty="0">
                <a:solidFill>
                  <a:srgbClr val="000066"/>
                </a:solidFill>
                <a:latin typeface="LMG-Arun" pitchFamily="2" charset="0"/>
              </a:rPr>
              <a:t>TM N}Z K[ TFZFYL V[ JFT S[ SZLD KM VG[ AZAFN SZ[ T]\]\ V[G[ S[ H[GL T[ 5ZJZLX SZL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304800" y="528638"/>
            <a:ext cx="8610600" cy="1470025"/>
          </a:xfrm>
        </p:spPr>
        <p:txBody>
          <a:bodyPr/>
          <a:lstStyle/>
          <a:p>
            <a:pPr rtl="1" eaLnBrk="1" hangingPunct="1"/>
            <a:r>
              <a:rPr lang="ar-SA" altLang="en-US" sz="6000" smtClean="0">
                <a:latin typeface="Attari_Quran" pitchFamily="2" charset="0"/>
                <a:cs typeface="Attari_Quran" pitchFamily="2" charset="0"/>
              </a:rPr>
              <a:t>أَوْ تُبْعِدَ مَنْ أَدْنَيْتَهُ</a:t>
            </a:r>
            <a:endParaRPr lang="en-US" altLang="en-US" sz="6000" smtClean="0">
              <a:latin typeface="Attari_Quran" pitchFamily="2" charset="0"/>
              <a:cs typeface="Attari_Quran" pitchFamily="2" charset="0"/>
            </a:endParaRPr>
          </a:p>
        </p:txBody>
      </p:sp>
      <p:sp>
        <p:nvSpPr>
          <p:cNvPr id="102403" name="Rectangle 3"/>
          <p:cNvSpPr>
            <a:spLocks noGrp="1" noChangeArrowheads="1"/>
          </p:cNvSpPr>
          <p:nvPr>
            <p:ph type="subTitle" idx="1"/>
          </p:nvPr>
        </p:nvSpPr>
        <p:spPr>
          <a:xfrm>
            <a:off x="76200" y="2211388"/>
            <a:ext cx="8964613" cy="1752600"/>
          </a:xfrm>
        </p:spPr>
        <p:txBody>
          <a:bodyPr/>
          <a:lstStyle/>
          <a:p>
            <a:pPr marL="342900" indent="-342900" eaLnBrk="1" hangingPunct="1"/>
            <a:r>
              <a:rPr lang="en-US" altLang="en-US" sz="2800" b="1" dirty="0" smtClean="0">
                <a:ea typeface="MS Mincho" panose="02020609040205080304" pitchFamily="49" charset="-128"/>
              </a:rPr>
              <a:t>Or banish him whom You hast brought nigh,</a:t>
            </a:r>
            <a:endParaRPr lang="en-US" altLang="en-US" sz="2800" b="1" dirty="0" smtClean="0"/>
          </a:p>
        </p:txBody>
      </p:sp>
      <p:sp>
        <p:nvSpPr>
          <p:cNvPr id="102404" name="Rectangle 4"/>
          <p:cNvSpPr>
            <a:spLocks noChangeArrowheads="1"/>
          </p:cNvSpPr>
          <p:nvPr/>
        </p:nvSpPr>
        <p:spPr bwMode="auto">
          <a:xfrm>
            <a:off x="228600" y="2667000"/>
            <a:ext cx="86868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1" eaLnBrk="1" hangingPunct="1"/>
            <a:r>
              <a:rPr lang="ar-AE" altLang="en-US" sz="4000" b="1" dirty="0">
                <a:solidFill>
                  <a:srgbClr val="000066"/>
                </a:solidFill>
                <a:latin typeface="Alvi Nastaleeq" pitchFamily="2" charset="0"/>
                <a:cs typeface="Alvi Nastaleeq" pitchFamily="2" charset="0"/>
              </a:rPr>
              <a:t>یا جسے قریب کیا ہو اسے دور کرے </a:t>
            </a:r>
            <a:endParaRPr lang="en-US" altLang="en-US" sz="4000" b="1" dirty="0">
              <a:solidFill>
                <a:srgbClr val="000066"/>
              </a:solidFill>
              <a:latin typeface="Alvi Nastaleeq" pitchFamily="2" charset="0"/>
              <a:cs typeface="Alvi Nastaleeq" pitchFamily="2" charset="0"/>
            </a:endParaRPr>
          </a:p>
        </p:txBody>
      </p:sp>
      <p:sp>
        <p:nvSpPr>
          <p:cNvPr id="102405" name="Rectangle 11"/>
          <p:cNvSpPr>
            <a:spLocks noChangeArrowheads="1"/>
          </p:cNvSpPr>
          <p:nvPr/>
        </p:nvSpPr>
        <p:spPr bwMode="auto">
          <a:xfrm>
            <a:off x="228600" y="3635375"/>
            <a:ext cx="88392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i-IN" altLang="en-US" sz="2000" b="1">
                <a:solidFill>
                  <a:srgbClr val="000066"/>
                </a:solidFill>
                <a:cs typeface="Mangal" panose="02040503050203030202" pitchFamily="18" charset="0"/>
              </a:rPr>
              <a:t>या उसे अपने से दूर कर दे जिसे तू ने खुद  अपना कुर्ब बख्शा हो </a:t>
            </a:r>
            <a:endParaRPr lang="en-US" altLang="en-US" sz="2000" b="1">
              <a:solidFill>
                <a:srgbClr val="000066"/>
              </a:solidFill>
              <a:cs typeface="Mangal" panose="02040503050203030202" pitchFamily="18" charset="0"/>
            </a:endParaRPr>
          </a:p>
        </p:txBody>
      </p:sp>
      <p:sp>
        <p:nvSpPr>
          <p:cNvPr id="102406" name="Rectangle 12"/>
          <p:cNvSpPr>
            <a:spLocks noChangeArrowheads="1"/>
          </p:cNvSpPr>
          <p:nvPr/>
        </p:nvSpPr>
        <p:spPr bwMode="auto">
          <a:xfrm>
            <a:off x="152400" y="6096000"/>
            <a:ext cx="883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b="1" i="1">
                <a:solidFill>
                  <a:srgbClr val="000066"/>
                </a:solidFill>
              </a:rPr>
              <a:t>aw tub-i'da man ad-naytah</a:t>
            </a:r>
          </a:p>
        </p:txBody>
      </p:sp>
      <p:sp>
        <p:nvSpPr>
          <p:cNvPr id="102407" name="Text Box 13"/>
          <p:cNvSpPr txBox="1">
            <a:spLocks noChangeArrowheads="1"/>
          </p:cNvSpPr>
          <p:nvPr/>
        </p:nvSpPr>
        <p:spPr bwMode="auto">
          <a:xfrm>
            <a:off x="0" y="0"/>
            <a:ext cx="9144000" cy="336550"/>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600" b="1">
                <a:solidFill>
                  <a:srgbClr val="FFFF99"/>
                </a:solidFill>
                <a:latin typeface="Trebuchet MS" panose="020B0603020202020204" pitchFamily="34" charset="0"/>
              </a:rPr>
              <a:t>Dūā Kūmayl</a:t>
            </a:r>
            <a:endParaRPr lang="en-US" altLang="en-US" sz="1600" b="1">
              <a:solidFill>
                <a:srgbClr val="FFFF99"/>
              </a:solidFill>
              <a:latin typeface="Trebuchet MS" panose="020B0603020202020204" pitchFamily="34" charset="0"/>
            </a:endParaRPr>
          </a:p>
        </p:txBody>
      </p:sp>
      <p:sp>
        <p:nvSpPr>
          <p:cNvPr id="102408" name="Text Box 13"/>
          <p:cNvSpPr txBox="1">
            <a:spLocks noChangeAspect="1" noChangeArrowheads="1"/>
          </p:cNvSpPr>
          <p:nvPr/>
        </p:nvSpPr>
        <p:spPr bwMode="auto">
          <a:xfrm>
            <a:off x="6840538" y="0"/>
            <a:ext cx="2303462" cy="338138"/>
          </a:xfrm>
          <a:prstGeom prst="rect">
            <a:avLst/>
          </a:prstGeom>
          <a:gradFill rotWithShape="1">
            <a:gsLst>
              <a:gs pos="0">
                <a:srgbClr val="003399"/>
              </a:gs>
              <a:gs pos="100000">
                <a:srgbClr val="00184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ar-SA" altLang="en-US" sz="2400">
                <a:solidFill>
                  <a:srgbClr val="FFFF99"/>
                </a:solidFill>
                <a:latin typeface="Attari_Quran" pitchFamily="2" charset="0"/>
                <a:cs typeface="Attari_Quran" pitchFamily="2" charset="0"/>
              </a:rPr>
              <a:t>دعاء كميل</a:t>
            </a:r>
            <a:endParaRPr lang="en-US" altLang="en-US" sz="2400">
              <a:solidFill>
                <a:srgbClr val="FFFF99"/>
              </a:solidFill>
              <a:latin typeface="Trebuchet MS" panose="020B0603020202020204" pitchFamily="34" charset="0"/>
            </a:endParaRPr>
          </a:p>
        </p:txBody>
      </p:sp>
      <p:sp>
        <p:nvSpPr>
          <p:cNvPr id="9" name="Rectangle 3"/>
          <p:cNvSpPr txBox="1">
            <a:spLocks noChangeArrowheads="1"/>
          </p:cNvSpPr>
          <p:nvPr/>
        </p:nvSpPr>
        <p:spPr bwMode="auto">
          <a:xfrm>
            <a:off x="106363" y="5013325"/>
            <a:ext cx="89646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900">
                <a:solidFill>
                  <a:schemeClr val="tx1"/>
                </a:solidFill>
                <a:latin typeface="Arial" charset="0"/>
                <a:cs typeface="Arial" charset="0"/>
              </a:defRPr>
            </a:lvl1pPr>
            <a:lvl2pPr marL="742950" indent="-285750" eaLnBrk="0" hangingPunct="0">
              <a:defRPr sz="900">
                <a:solidFill>
                  <a:schemeClr val="tx1"/>
                </a:solidFill>
                <a:latin typeface="Arial" charset="0"/>
                <a:cs typeface="Arial" charset="0"/>
              </a:defRPr>
            </a:lvl2pPr>
            <a:lvl3pPr marL="1143000" indent="-228600" eaLnBrk="0" hangingPunct="0">
              <a:defRPr sz="900">
                <a:solidFill>
                  <a:schemeClr val="tx1"/>
                </a:solidFill>
                <a:latin typeface="Arial" charset="0"/>
                <a:cs typeface="Arial" charset="0"/>
              </a:defRPr>
            </a:lvl3pPr>
            <a:lvl4pPr marL="1600200" indent="-228600" eaLnBrk="0" hangingPunct="0">
              <a:defRPr sz="900">
                <a:solidFill>
                  <a:schemeClr val="tx1"/>
                </a:solidFill>
                <a:latin typeface="Arial" charset="0"/>
                <a:cs typeface="Arial" charset="0"/>
              </a:defRPr>
            </a:lvl4pPr>
            <a:lvl5pPr marL="2057400" indent="-228600" eaLnBrk="0" hangingPunct="0">
              <a:defRPr sz="900">
                <a:solidFill>
                  <a:schemeClr val="tx1"/>
                </a:solidFill>
                <a:latin typeface="Arial" charset="0"/>
                <a:cs typeface="Arial" charset="0"/>
              </a:defRPr>
            </a:lvl5pPr>
            <a:lvl6pPr marL="2514600" indent="-228600" algn="ctr" eaLnBrk="0" fontAlgn="base" hangingPunct="0">
              <a:spcBef>
                <a:spcPct val="0"/>
              </a:spcBef>
              <a:spcAft>
                <a:spcPct val="0"/>
              </a:spcAft>
              <a:defRPr sz="900">
                <a:solidFill>
                  <a:schemeClr val="tx1"/>
                </a:solidFill>
                <a:latin typeface="Arial" charset="0"/>
                <a:cs typeface="Arial" charset="0"/>
              </a:defRPr>
            </a:lvl6pPr>
            <a:lvl7pPr marL="2971800" indent="-228600" algn="ctr" eaLnBrk="0" fontAlgn="base" hangingPunct="0">
              <a:spcBef>
                <a:spcPct val="0"/>
              </a:spcBef>
              <a:spcAft>
                <a:spcPct val="0"/>
              </a:spcAft>
              <a:defRPr sz="900">
                <a:solidFill>
                  <a:schemeClr val="tx1"/>
                </a:solidFill>
                <a:latin typeface="Arial" charset="0"/>
                <a:cs typeface="Arial" charset="0"/>
              </a:defRPr>
            </a:lvl7pPr>
            <a:lvl8pPr marL="3429000" indent="-228600" algn="ctr" eaLnBrk="0" fontAlgn="base" hangingPunct="0">
              <a:spcBef>
                <a:spcPct val="0"/>
              </a:spcBef>
              <a:spcAft>
                <a:spcPct val="0"/>
              </a:spcAft>
              <a:defRPr sz="900">
                <a:solidFill>
                  <a:schemeClr val="tx1"/>
                </a:solidFill>
                <a:latin typeface="Arial" charset="0"/>
                <a:cs typeface="Arial" charset="0"/>
              </a:defRPr>
            </a:lvl8pPr>
            <a:lvl9pPr marL="3886200" indent="-228600" algn="ctr" eaLnBrk="0" fontAlgn="base" hangingPunct="0">
              <a:spcBef>
                <a:spcPct val="0"/>
              </a:spcBef>
              <a:spcAft>
                <a:spcPct val="0"/>
              </a:spcAft>
              <a:defRPr sz="900">
                <a:solidFill>
                  <a:schemeClr val="tx1"/>
                </a:solidFill>
                <a:latin typeface="Arial" charset="0"/>
                <a:cs typeface="Arial" charset="0"/>
              </a:defRPr>
            </a:lvl9pPr>
          </a:lstStyle>
          <a:p>
            <a:pPr algn="ctr" eaLnBrk="1" hangingPunct="1">
              <a:lnSpc>
                <a:spcPct val="80000"/>
              </a:lnSpc>
              <a:spcBef>
                <a:spcPct val="20000"/>
              </a:spcBef>
            </a:pPr>
            <a:r>
              <a:rPr lang="en-US" sz="3200" dirty="0">
                <a:solidFill>
                  <a:srgbClr val="000066"/>
                </a:solidFill>
                <a:latin typeface="LMG-Arun" pitchFamily="2" charset="0"/>
              </a:rPr>
              <a:t>VYJF N}Z SZ[ V[ DF6;G[ S[ H[G[ T[ </a:t>
            </a:r>
            <a:r>
              <a:rPr lang="en-US" sz="3200" dirty="0" err="1">
                <a:solidFill>
                  <a:srgbClr val="000066"/>
                </a:solidFill>
                <a:latin typeface="LMG-Arun" pitchFamily="2" charset="0"/>
              </a:rPr>
              <a:t>GhNLS</a:t>
            </a:r>
            <a:r>
              <a:rPr lang="en-US" sz="3200" dirty="0">
                <a:solidFill>
                  <a:srgbClr val="000066"/>
                </a:solidFill>
                <a:latin typeface="LMG-Arun" pitchFamily="2" charset="0"/>
              </a:rPr>
              <a:t> SZ[,M CMI</a:t>
            </a:r>
            <a:endParaRPr lang="en-US" sz="3200" b="1" dirty="0">
              <a:solidFill>
                <a:srgbClr val="000066"/>
              </a:solidFill>
              <a:latin typeface="LMG-Arun" pitchFamily="2" charset="0"/>
              <a:ea typeface="MS Mincho" pitchFamily="49" charset="-12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12435</TotalTime>
  <Words>17946</Words>
  <Application>Microsoft Office PowerPoint</Application>
  <PresentationFormat>On-screen Show (4:3)</PresentationFormat>
  <Paragraphs>2080</Paragraphs>
  <Slides>255</Slides>
  <Notes>0</Notes>
  <HiddenSlides>0</HiddenSlides>
  <MMClips>0</MMClips>
  <ScaleCrop>false</ScaleCrop>
  <HeadingPairs>
    <vt:vector size="4" baseType="variant">
      <vt:variant>
        <vt:lpstr>Theme</vt:lpstr>
      </vt:variant>
      <vt:variant>
        <vt:i4>1</vt:i4>
      </vt:variant>
      <vt:variant>
        <vt:lpstr>Slide Titles</vt:lpstr>
      </vt:variant>
      <vt:variant>
        <vt:i4>255</vt:i4>
      </vt:variant>
    </vt:vector>
  </HeadingPairs>
  <TitlesOfParts>
    <vt:vector size="256" baseType="lpstr">
      <vt:lpstr>Default Design</vt:lpstr>
      <vt:lpstr>PowerPoint Presentation</vt:lpstr>
      <vt:lpstr>PowerPoint Presentation</vt:lpstr>
      <vt:lpstr>PowerPoint Presentation</vt:lpstr>
      <vt:lpstr>بِسْمِ اللَّهِ الرَّحْمَنِ الرَّحِيمِ</vt:lpstr>
      <vt:lpstr>اللَّهُمَّ إِنِّي أَسْألُكَ بِرَحْمَتِكَ الَّتِي وَسِعَتْ كُلَّ شَيْء</vt:lpstr>
      <vt:lpstr>وَبِقُوَّتِكَ الَّتِي قَهَرْتَ بِهَا كُلَّ شَيْء</vt:lpstr>
      <vt:lpstr>وَخَضَعَ لَهَا كُلُّ شَيْء</vt:lpstr>
      <vt:lpstr>وَذَلَّ لَهَا كُلُّ شَيْء</vt:lpstr>
      <vt:lpstr>وَبِجَبرُوتِكَ الَّتِي غَلَبْتَ بِهَا كُلَّ شَيْء</vt:lpstr>
      <vt:lpstr>وَبِعِزَّتِكَ الَّتِي لا يَقُومُ لَهَا شَيْءٌ</vt:lpstr>
      <vt:lpstr>وَبِعَظَمَتِكَ الَّتِي مَلأَتْ كُلَّ شَيْء</vt:lpstr>
      <vt:lpstr>وَبِسُلْطَانِكَ الَّذِي عَلاَ كُلَّ شَيْء</vt:lpstr>
      <vt:lpstr>وَبِوَجْهِكَ الْبَاقِي بَعْدَ فَنَاءِ كُلِّ شَيْء</vt:lpstr>
      <vt:lpstr>وَبِأَسْمَائِكَ الَّتِي مَلأَتْ أَرْكَانَ كُلِّ شَيْء</vt:lpstr>
      <vt:lpstr>وَبِعِلْمِكَ الَّذِي أَحَاطَ بِكُلِّ شَيْء</vt:lpstr>
      <vt:lpstr>وَبِنُورِ وَجْهِكَ الَّذِي أَضَاءَ لَهُ كُلُّ شَيْء</vt:lpstr>
      <vt:lpstr>يَا نُورُ يَا قُدُّوسُ</vt:lpstr>
      <vt:lpstr>يَا أَوَّلَ الأَوَّلِينَ</vt:lpstr>
      <vt:lpstr>وَيَا آخِرَ الآخِرِينَ</vt:lpstr>
      <vt:lpstr>اللَّهُمَ اغْفِرْ لِي الذُّنُوبَ الَّتِي تَهتِكُ الْعِصَمَ</vt:lpstr>
      <vt:lpstr>اللَّهُمَ اغْفِرْ لِي الذُّنُوبَ الَّتِي تُنْزِلُ النِّقَمَ</vt:lpstr>
      <vt:lpstr>اللَّهُمَ اغْفِرْ لِي الذُّنُوبَ الَّتِي تُغيِّرُ النِّعَمَ</vt:lpstr>
      <vt:lpstr>اللَّهُمَّ اغْفِرْ لِي الذُّنُوبَ الَّتِي تَحْبِسُ الدُّعَاءَ</vt:lpstr>
      <vt:lpstr>اللَّهُمَّ اغْفِرْ لِي الذُّنُوبَ الَّتِي تَقْطَعُ الرَّجَاءَ</vt:lpstr>
      <vt:lpstr>اللَّهُمَّ اغْفِرْ لِي الذُّنُوبَ الَّتِي تُنْزِلُ البَلاءَ</vt:lpstr>
      <vt:lpstr>اللَّهُمَّ اغْفِرْ لِي كُلَّ ذَنْب أَذْنَبْتُهُ وَكُلَّ خَطِيئَة أَخْطَأْتُهَا</vt:lpstr>
      <vt:lpstr>اللَّهُمَّ إِنِّي أَتَقَرَّبُ إِلَيْكَ بِذِكْرِكَ</vt:lpstr>
      <vt:lpstr>وَأَسْتَشْفِعُ بِكَ إِلَي نَفْسِكَ</vt:lpstr>
      <vt:lpstr>وَأَسْألُكَ بِجُودِكَ أَن تُدْنِيَنِي مِن قُرْبِكَ</vt:lpstr>
      <vt:lpstr>وَأَن تُوزِعَنِي شُكْرَكَ</vt:lpstr>
      <vt:lpstr>وَأَن تُلْهِمَنِي ذِكْرَكَ</vt:lpstr>
      <vt:lpstr>اللَّهُمَّ إِنِّي أَسْألُكَ سُؤَالَ خَاضِع مُّتَذَلِّل خَاشِع أَن تُسَامِحَنِي وَتَرْحَمَنِي</vt:lpstr>
      <vt:lpstr>وَتَجْعلَنِي بِقَسَمِكَ رَاضِياً قَانِعاً، وَفِي جَمِيعِ الأَحْوَاِل مُتَوَاضِعاً</vt:lpstr>
      <vt:lpstr>اللَّهُمَّ وَأَسْألُكَ سُؤَالَ مَنِ اشْتَدَّتْ فَاقَتُهُ</vt:lpstr>
      <vt:lpstr>وَأَنزَلَ بِكَ عِنْدَ الشَّدَائِدِ حَاجَتَهُ</vt:lpstr>
      <vt:lpstr>وَعَظُمَ فِيمَا عِنْدَكَ رَغْبَتُهُ</vt:lpstr>
      <vt:lpstr>اللَّهُمَّ عَظُمَ سُلْطَانُكَ وَعَلاَ مَكَانُكَ</vt:lpstr>
      <vt:lpstr>وَخَفِي مَكْرُكَ وَظَهَرَ أَمْرُكَ</vt:lpstr>
      <vt:lpstr>وَغَلَبَ قَهْرُكَ وَجَرَتْ قُدْرَتُكَ</vt:lpstr>
      <vt:lpstr>وَلا يُمْكِنُ الْفِرَارُ مِنْ حُكُومَتِكَ</vt:lpstr>
      <vt:lpstr>اللَّهُمَّ لا أَجِدُ لِذُنُوبِي غَافِراً</vt:lpstr>
      <vt:lpstr>وَّلا لِقَبَائِحِي سَاتِراً</vt:lpstr>
      <vt:lpstr>وَّلا لِشَيْء مِّنْ عَمَلِي الْقَبِيحِ بِالْحَسَنِ مُبَدِّلاً غَيْرَكَ</vt:lpstr>
      <vt:lpstr>لا إِلَهَ إِلاَّ أَنتَ</vt:lpstr>
      <vt:lpstr>سُبْحَانَكَ وَبِحَمْدِكَ</vt:lpstr>
      <vt:lpstr>ظَلَمْتُ نَفْسِي</vt:lpstr>
      <vt:lpstr>وَتَجَرَّأْتُ بِجَهْلِي</vt:lpstr>
      <vt:lpstr>وَسَكَنتُ إِلَي قَدِيمِ ذِكْرِكَ لِي وَمَنِّكَ عَلَيَّ</vt:lpstr>
      <vt:lpstr>اللَّهُمَّ مَوْلايَ</vt:lpstr>
      <vt:lpstr>كَم مِّن قَبِيح سَتَرْتَهُ</vt:lpstr>
      <vt:lpstr>وَكَم مِّن فَاِدح مِّنَ البَلاءِ أَقَلْتَهُ</vt:lpstr>
      <vt:lpstr>وَكَم مِّنْ عِثَار وَّقَيْتَهُ</vt:lpstr>
      <vt:lpstr>وَكَم مِّن مَّكْرُوه دَفَعْتَهُ</vt:lpstr>
      <vt:lpstr>وَكَم مِّن ثَنَاء جَمِيل لَّسْتُ أَهْلاً لَّهُ نَشَرْتَهُ</vt:lpstr>
      <vt:lpstr>اللَّهُمَّ عَظُمَ بَلائِي</vt:lpstr>
      <vt:lpstr>وَأَفْرَطَ بِي سُوءُ حَاِلي</vt:lpstr>
      <vt:lpstr>وَقَصُرَتْ بِي أَعْمَاِلي</vt:lpstr>
      <vt:lpstr>وَقَعَدَتْ بِي أَغْلاَلِي</vt:lpstr>
      <vt:lpstr>وَحَبَسَنِي عَن نَّفْعِي بُعْدُ آمَاِلي</vt:lpstr>
      <vt:lpstr>وَخَدَعَتْنِي الدُّنْيَا بِغُرُورِهَا وَنَفْسِي بِجِنَايَتِهَا وَمِطَاِلي</vt:lpstr>
      <vt:lpstr>يَا سَيِّدِي فَأَسْألُكَ بِعِزَّتِكَ أَن لا يَحْجُبَ عَنْكَ دُعَائِي سُوءُ عَمَلِي وَفِعَاِلي</vt:lpstr>
      <vt:lpstr>وَلا تَفْضَحَنِي بِخَفِيِّ مَا اطَّلَعْتَ عَلَيْهِ مِنْ سِرِّي</vt:lpstr>
      <vt:lpstr>وَلا تُعَاجِلْنِي بِالْعُقُوبَةِ عَلَى مَا عَمِلْتُهُ فِي خَلَوَاتِي</vt:lpstr>
      <vt:lpstr>مِنْ سُوءِ فِعْلِي وَإِسَاءَتِي،</vt:lpstr>
      <vt:lpstr>وَدَوَامِ تَفْرِيطِي وَجَهَالَتِي</vt:lpstr>
      <vt:lpstr>وَكَثْرَةِ شَهَوَاتِي وَغَفْلَتِي</vt:lpstr>
      <vt:lpstr>وَكُنِ اللَّهُمَّ بِعِزَّتِكَ لِي فِي كُلِّ الأَحْوَاِل رَؤُوفاً</vt:lpstr>
      <vt:lpstr>وَّعَلَيَّ فِي جَمِيعِ الأُمُورِ عَطُوفاً</vt:lpstr>
      <vt:lpstr>إِلَهِي وَرَبِّي مَن لِّي غَيْرُكَ أَسْألُهُ كَشْفَ ضُرِّي وَالْنَّظَرَ فِي أَمْرِي!</vt:lpstr>
      <vt:lpstr>إِلَهِي وَمَوْلاي أَجْرَيْتَ عَلَيَّ حُكْماً اتَّبَعْتُ فِيهِ هَوَى نَفْسِي،</vt:lpstr>
      <vt:lpstr>وَلَمْ أَحْتَرِسْ فِيهِ مِن تَزْيينِ عَدُوِّي،</vt:lpstr>
      <vt:lpstr>فَغَرَّنِي بِمَا أَهْوَى وَأَسْعَدَهُ عَلَى ذَلِكَ القَضَاءُ</vt:lpstr>
      <vt:lpstr>فَتَجَاوَزْتُ بِمَا جَرَى عَلَيَّ مِنْ ذَلِكَ بَعْضَ حُدُودِكَ</vt:lpstr>
      <vt:lpstr>وَخَالَفْتُ بَعْضَ أَوَامِرِكَ</vt:lpstr>
      <vt:lpstr>فَلَكَ الْحُجَّةُ عَلَيَّ فِي جَمِيعِ ذَلِكَ</vt:lpstr>
      <vt:lpstr>وَلا حُجَّةَ لِي فِيمَا جَرَي عَلَيَّ فِيهِ قَضَاؤُكَ،</vt:lpstr>
      <vt:lpstr>وَأَلْزَمَنِي حُكْمُكَ وَبَلاؤُكَ</vt:lpstr>
      <vt:lpstr>وَقَدْ أَتَيْتُكَ يَا إِلَهِي بَعْدَ تَقْصِيرِي وَإِسْرَافِي عَلَى نَفْسِي</vt:lpstr>
      <vt:lpstr>مُعْتَذِراً نَّادِماً،</vt:lpstr>
      <vt:lpstr>مُّنْكَسِراً مُّسْتَقِيلاً</vt:lpstr>
      <vt:lpstr>مُّسْتَغْفِراً مُّنِيباً،</vt:lpstr>
      <vt:lpstr>مُّقِرّاً مُّذْعِناً مُّعْتَرِفاً</vt:lpstr>
      <vt:lpstr>لا أَجِدُ مَفَرّاً مِّمَّا كَانَ مِنِّي</vt:lpstr>
      <vt:lpstr>وَلا مَفْزَعاً أَتَوَجَّهُ إِلَيْهِ في أَمْرِي</vt:lpstr>
      <vt:lpstr>غَيْرَ قَبُولِكَ عُذْرِي، وَإِدخَاِلكَ إِيَاي فِي سَعَة مِّن رَّحْمَتِكَ</vt:lpstr>
      <vt:lpstr>اللَّهُمَّ فَاقْبَل عُذْرِي</vt:lpstr>
      <vt:lpstr>وَارْحَمْ شِدَّةَ ضُرِّي</vt:lpstr>
      <vt:lpstr>وَفُكَّنِي مِن شَدِّ وَثَاقِي</vt:lpstr>
      <vt:lpstr>يَا رَبِّ ارْحَمْ ضَعْفَ بَدَنِي وَرِقَّةَ جِلْدِي وَدِقَّةَ عَظْمِي</vt:lpstr>
      <vt:lpstr>يَا مَنْ بَدَأَ خَلْقِي وَذِكْرِي وَتَرْبِيَتِي وَبِرِّي وَتَغْذِيَتِي</vt:lpstr>
      <vt:lpstr>هَبْنِي لابْتِدَاءِ كَرَمِكَ وَسَاِلفِ بِرِّكَ بِي</vt:lpstr>
      <vt:lpstr>يَا إِلَهِي وَسَيِّدِي وَرَبِّي</vt:lpstr>
      <vt:lpstr>أَتُرَاكَ مُعَذِّبِي بِنَارِكَ بَعْدَ تَوْحِيدِكَ</vt:lpstr>
      <vt:lpstr>وَبَعْدَ مَا انْطَوَى عَلَيْهِ قَلْبِي مِن مَّعْرِفَتِكَ</vt:lpstr>
      <vt:lpstr>وَلَهِجَ بِهِ لِسَانِي مِنْ ذِكْرِكَ</vt:lpstr>
      <vt:lpstr>وَاعْتَقَدَهُ ضَمِيرِي مِنْ حُبِّكَ</vt:lpstr>
      <vt:lpstr>وَبَعْدَ صِدْقِ اعْتِرَافِي وَدُعَائِي خَاضِعاً لِّرُبُوبِيَّتِكَ</vt:lpstr>
      <vt:lpstr>هَيْهَاتَ أَنتَ أَكْرَمُ مِنْ أَن تُضَيِّعَ مَن رَّبَّيْتَهُ</vt:lpstr>
      <vt:lpstr>أَوْ تُبْعِدَ مَنْ أَدْنَيْتَهُ</vt:lpstr>
      <vt:lpstr>أَوْ تُشَرِّدَ مَنْ آوَيْتَهُ</vt:lpstr>
      <vt:lpstr>أَوْ تُسْلِّمَ إِلىَ الْبلاءِ مَن كَفَيْتَهُ وَرَحِمْتَهُ</vt:lpstr>
      <vt:lpstr>وَلَيْتَ شِعْرِي يَا سَيِّدِي وَإِلَهِي وَمَوْلاي</vt:lpstr>
      <vt:lpstr>أَتُسَلِّطُ النَّارَ عَلَى وُجُوه خَرَّتْ لِعَظَمَتِكَ سَاجِدَةً</vt:lpstr>
      <vt:lpstr>وَّعَلَى أَلْسُن نَّطَقَتْ بِتَوْحِيدِكَ صَادِقَةً وَّبِشُكْرِكَ مَادِحَةً</vt:lpstr>
      <vt:lpstr>وَّعَلَى قُلُوب اعْتَرَفَتْ بِإِلَهِيَّتِكَ مُحَقِّقَةً</vt:lpstr>
      <vt:lpstr>وَّعَلَى ضَمَائِرَ حَوَتْ مِنَ الْعِلْمِ بِكَ حَتَّى صَارَتْ خَاشِعَةً</vt:lpstr>
      <vt:lpstr>وَّعَلَى جَواِرحَ سَعَتْ إِلَى أَوْطَانِ تَعَبُّدِكَ طَائِعَةً وَّأَشَارَتْ بِاسْتِغْفَارِكَ مُذْعِنَةً</vt:lpstr>
      <vt:lpstr>مَّا هَكَذَا الظَّنُّ بِكَ وَلا أُخْبِرْنَا بِفَضْلِكَ عَنكَ</vt:lpstr>
      <vt:lpstr>يَا كَرِيمُ، يَا رَبِّ</vt:lpstr>
      <vt:lpstr>وَأَنتَ تَعْلَمُ ضَعْفِي عَن قَلِيل مِّن بَلاءِ الدُّنْيَا وَعُقُوبَاتِهَا،</vt:lpstr>
      <vt:lpstr>وَمَا يَجْرِي فِيهَا مِنَ الْمَكَارِهِ عَلَى أَهْلِهَا</vt:lpstr>
      <vt:lpstr>عَلَى أَنَّ ذَلِكَ بَلاءٌ وَّمَكْرُوهٌ، قَلِيلٌ مَّكْثُهُ، يَسِيرٌ بَقَاؤُهُ، قَصِيرٌ مُّدَّتُهُ</vt:lpstr>
      <vt:lpstr>فَكَيْفَ احْتِمَاِلي لِبَلاءِ الآخِرَةِ وَجَلِيلِ وُقُوعِ الْمَكَارِهِ فِيهَا!</vt:lpstr>
      <vt:lpstr>وَهُوَ بَلاءٌ تَطُولُ مُدَّتُهُ، وَيَدُومُ مَقَامُهُ، وَلا يُخَفَّفُ عَنْ أَهْلِهِ</vt:lpstr>
      <vt:lpstr>لأَنَّهُ لا يَكُونُ إِلاَّ عَنْ غَضَبِكَ وَانتِقَامِكَ وَسَخَطِكَ</vt:lpstr>
      <vt:lpstr>وَهَذَا مَا لا تَقُومُ لَهُ السَّمَاوَاتُ وَالأَرْضُ</vt:lpstr>
      <vt:lpstr>يَا سَيِّدِي فَكَيْفَ بِي</vt:lpstr>
      <vt:lpstr>وَأَنَا عَبْدُكَ الضَّعِيفُ الذَّلِيلُ الْحَقِيرُ الْمِسْكِينُ الْمُسْتَكِينُ</vt:lpstr>
      <vt:lpstr>يَا إِلَهِي وَرَبِّي وَسَيِّدِي وَمَوْلاي</vt:lpstr>
      <vt:lpstr>لأَيِّ الأُمُورِ إِلَيْكَ أَشْكُو</vt:lpstr>
      <vt:lpstr>وَلِمَا مِنْهَا أَضِجُّ وَأَبْكِي</vt:lpstr>
      <vt:lpstr>لأَلِيمِ الْعَذَابِ وَشِدَّتِهِ!</vt:lpstr>
      <vt:lpstr>أَمْ لِطُولِ الْبَلاءِ وَمُدَّتِهِ!</vt:lpstr>
      <vt:lpstr>فَلَئِن صَيَّرْتَنِي لِلْعُقُوبَاتِ مَعَ أَعْدَائِكَ</vt:lpstr>
      <vt:lpstr>وَجَمَعْتَ بَيْنِي وَبَيْنَ أَهْلِ بَلائِكَ</vt:lpstr>
      <vt:lpstr>وَفَرَّقْتَ بَيْنِي وَبَيْنَ أَحِبَّائِكَ وَأَوْلِيَائِكَ</vt:lpstr>
      <vt:lpstr>فَهَبْنِي يَا إِلَهِي وَسَيِّدِي وَمَوْلاي وَرَبِّي صَبَرْتُ عَلَى عَذَابِكَ،</vt:lpstr>
      <vt:lpstr>فَكَيْفَ أَصْبِرُ عَلَى فِرَاقِكَ</vt:lpstr>
      <vt:lpstr>وَهَبْنِي صَبَرْتُ عَلَى حَرِّ نَارِكَ،</vt:lpstr>
      <vt:lpstr>فَكَيْفَ أَصْبِرُ عَنِ النَّظَرِ إِلَى كَرَامَتِكَ</vt:lpstr>
      <vt:lpstr>أَمْ كَيْفَ أَسْكُنُ فِي النَّارِ وَرَجَائِي عَفْوُكَ</vt:lpstr>
      <vt:lpstr>فَبِعِزَّتِكَ يَا سَيِّدِي وَمَوْلاي أُقْسِمُ صَادِقاً، لَئِن تَرَكْتَنِي نَاطِقاً</vt:lpstr>
      <vt:lpstr>لأَضِجَّنَّ إِلَيْكَ بَيْنَ أَهْلِهَا ضَجِيجَ الآمِلِينَ</vt:lpstr>
      <vt:lpstr>وَلأَصْرُخَنَّ إِلَيكَ صُرَاخَ المُسْتَصْرِخِينَ</vt:lpstr>
      <vt:lpstr>وَلأَبْكِيَنَّ عَلَيْكَ بُكَاءَ الفَاقِدِينَ</vt:lpstr>
      <vt:lpstr>وَلأُنَادِيَنَّكَ أَيْنَ كُنتَ يَا وَلِيَّ الْمُؤْمِنِينَ</vt:lpstr>
      <vt:lpstr>يَا غَايَةَ آمَاِل العَارِفِينَ</vt:lpstr>
      <vt:lpstr>يَا غِيَاثَ المُسْتَغِيثِينَ</vt:lpstr>
      <vt:lpstr>يَا حَبِيبَ قُلُوبِ الصَّادِقِينَ</vt:lpstr>
      <vt:lpstr>وَيَا إِلَهَ العَالَمِينَ</vt:lpstr>
      <vt:lpstr>أَفَتُرَاكَ، سُبْحَانَكَ يَا إِلَهِي وَبِحَمْدِكَ، تَسْمَعُ فِيهَا صَوْتَ عَبْد مُّسْلِم</vt:lpstr>
      <vt:lpstr>سُجِنَ فِيهَا بِمُخَالَفَتِهِ</vt:lpstr>
      <vt:lpstr>وَذَاقَ طَعْمَ عَذَابِهَا بِمَعْصِيَتِهِ</vt:lpstr>
      <vt:lpstr>وَحُبِسَ بَيْنَ أَطْبَاقِهَا بِجُرْمِهِ وَجَرِيرَتِهِ</vt:lpstr>
      <vt:lpstr>وَهُوَ يَضِجُّ إلَيْكَ ضَجِيجَ مُؤَمِّل لِّرَحْمَتِكَ</vt:lpstr>
      <vt:lpstr>وَيُنَادِيكَ بِلِسَانِ أَهْلِ تَوْحِيدِكَ</vt:lpstr>
      <vt:lpstr>وَيَتَوَسَّلُ إلَيْكَ بِرُبُوبِيَّتِكَ</vt:lpstr>
      <vt:lpstr>يَا مَوْلاي فَكَيْفَ يَبقَى فِي الْعَذَابِ وَهُوَ يَرْجُو مَا سَلَفَ مِنْ حِلْمِكَ</vt:lpstr>
      <vt:lpstr>أَمْ كَيْفَ تُؤْلِمُهُ النَّارُ وَهُوَ يَامَلُ فَضْلَكَ وَرَحْمَتَكَ</vt:lpstr>
      <vt:lpstr>أَمْ كَيْفَ يُحْرِقُهُ لَهِيبُهَا وَأَنتَ تَسْمَعُ صَوْتَهُ وَتَرَى مَكَانَهُ</vt:lpstr>
      <vt:lpstr>أَمْ كَيْفَ يَشْتَمِلُ عَلَيْهِ زَفِيرُهَا وَأَنتَ تَعْلَمُ ضَعْفَهُ</vt:lpstr>
      <vt:lpstr>أَمْ كَيْفَ يَتَقَلْقَلُ بَيْنَ أَطْبَاقِهَا وَأَنتَ تَعْلَمُ صِدْقَهُ</vt:lpstr>
      <vt:lpstr>أَمْ كَيْفَ تَزْجُرُهُ زَبَانِيَتُهَا وَهُوَ يُنَادِيكَ يَا رَبَّهُ</vt:lpstr>
      <vt:lpstr>أَمْ كَيْفَ يَرْجُو فَضْلَكَ فِي عِتْقِهِ مِنْهَا فَتَتْرُكُهُ فِيهَا</vt:lpstr>
      <vt:lpstr>هَيهَاتَ مَا ذَلِكَ الظَّنُّ بِكَ</vt:lpstr>
      <vt:lpstr>وَلا الْمَعْرُوفُ مِن فَضْلِكَ</vt:lpstr>
      <vt:lpstr>وَلا مُشْبِهٌ لِمَا عَامَلْتَ بِهِ الْمُوَحِّدِينَ مِنْ بِرِّكَ وَإِحْسَانِكَ</vt:lpstr>
      <vt:lpstr>فَبِالْيَقِينِ أَقْطَعُ لَوْلا مَا حَكَمْتَ بِهِ مِن تَعْذِيبِ جَاحِدِيكَ</vt:lpstr>
      <vt:lpstr>وَقَضَيْتَ بِهِ مِنْ إِخْلاَدِ مُعَانِدِيكَ</vt:lpstr>
      <vt:lpstr>لَجَعَلْتَ النَّارَ كُلَّهَا بَرْداً وَّسَلاَماً،</vt:lpstr>
      <vt:lpstr>وَمَا كَانَ لأَحَد فِيهَا مَقَرّاً وَّلا مُقَاماً</vt:lpstr>
      <vt:lpstr>لَّكِنَّكَ تَقَدَّسَتْ أَسْمَاؤُكَ أَقْسَمْتَ أَنْ تَمْلأَهَا مِنَ الْكَافِرِينَ،</vt:lpstr>
      <vt:lpstr>مِنَ الْجِنَّةِ وَالنَّاسِ أَجْمَعِينَ</vt:lpstr>
      <vt:lpstr>وَأَن تُخَلِّدَ فِيهَا الْمُعَانِدِينَ</vt:lpstr>
      <vt:lpstr>وَأَنتَ جَلَّ ثَنَاؤُكَ قُلْتَ مُبْتَدَئاً، وَّتَطَوَّلْتَ بِالإِنْعَامِ مُتَكَرِّماً:</vt:lpstr>
      <vt:lpstr>أَفَمَن كَانَ مُؤْمِنًا كَمَن كَانَ فَاسِقًا ۚ لَّا يَسْتَوُونَ</vt:lpstr>
      <vt:lpstr>إِلَهِي وَسَيِّدِي فَأَسْألُكَ بِالْقُدْرَةِ الَّتِي قَدَّرْتَهَا</vt:lpstr>
      <vt:lpstr>وَبِالْقَضِيَّةِ الَّتِي حَتَمْتَهَا وَحَكَمْتَهَا وَغَلَبْتَ مَنْ عَلَيْهِ أَجْرَيْتَهَا</vt:lpstr>
      <vt:lpstr>أَن تَهَبَ لِي، فِي هذِهِ اللَّيْلَةِ، وَفِي هَذِهِ السَّاعَةِ</vt:lpstr>
      <vt:lpstr>كُلَّ جُرْم أَجْرَمْتُهُ</vt:lpstr>
      <vt:lpstr>وَكُلَّ ذَنْب أَذْنَبْتُهُ</vt:lpstr>
      <vt:lpstr>وَكُلَّ قَبِيح أَسْرَرْتُهُ</vt:lpstr>
      <vt:lpstr>وَكُلَّ جَهْل عَمِلْتُهُ،</vt:lpstr>
      <vt:lpstr>كَتَمْتُهُ أَوْ أَعْلَنتُهُ،</vt:lpstr>
      <vt:lpstr>أَخفَيْتُهُ أَوْ أَظْهَرْتُهُ</vt:lpstr>
      <vt:lpstr>وَكُلَّ سَيِّئَة أَمَرْتَ بِإِثْبَاتِهَا الْكِرَامَ الكَاتِبِينَ</vt:lpstr>
      <vt:lpstr>الَّذِينَ وَكَّلْتَهُم بِحِفْظِ مَا يَكُونُ مِنِّي</vt:lpstr>
      <vt:lpstr>وَجَعَلْتَهُمْ شُهُوداً عَلَيَّ مَعَ جَوَارِحِي،</vt:lpstr>
      <vt:lpstr>وَكُنتَ أَنتَ الرَّقِيبَ عَلَيَّ مِن وَّرَائِهِمْ،</vt:lpstr>
      <vt:lpstr>وَالشَّاهِدَ لِمَا خَفِي عَنْهُمْ،</vt:lpstr>
      <vt:lpstr>وَبِرَحْمَتِكَ أَخْفَيْتَهُ،</vt:lpstr>
      <vt:lpstr>وَبفَضْلِكَ سَتَرْتَهُ</vt:lpstr>
      <vt:lpstr>وَأَن تُوَفِّرَ حَظِّي مِن كُلِّ خَيْر تُنْزِلُهُ،</vt:lpstr>
      <vt:lpstr>أَوْ إِحْسَان تُفْضِلُهُ</vt:lpstr>
      <vt:lpstr>أَوْ بِرّ تَنْشِرُهُ،</vt:lpstr>
      <vt:lpstr>أَوْ رِزْق تَبْسُطُهُ</vt:lpstr>
      <vt:lpstr>أَوْ ذَنْب تَغْفِرُهُ</vt:lpstr>
      <vt:lpstr>أَوْ خَطَأ تَسْتُرُهُ</vt:lpstr>
      <vt:lpstr>يَا رَبِّ يَا رَبِّ يَا رَبِّ</vt:lpstr>
      <vt:lpstr>يَا إِلَهِي وَسَيِّدِي وَمَوْلاي وَمَاِلكَ رِقِّي</vt:lpstr>
      <vt:lpstr>يَا مَنْ بِيَدِهِ نَاصِيَتِي</vt:lpstr>
      <vt:lpstr>يَا عَلِيماً بِضُرِّي وَمَسْكَنَتِي</vt:lpstr>
      <vt:lpstr>يَا خَبِيراً بِفَقْرِي وَفَاقَتِي</vt:lpstr>
      <vt:lpstr>يَا رَبِّ يَا رَبِّ يَا رَبِّ</vt:lpstr>
      <vt:lpstr>أَسْألُكَ بِحَقِّكَ وَقُدْسِكَ</vt:lpstr>
      <vt:lpstr>وَأَعْظَمِ صِفَاتِكَ وَأَسْمَائِكَ</vt:lpstr>
      <vt:lpstr>أن تَجْعَلَ أَوْقَاتِي فِي اللَّيلِ وَالنَّهَارِ بِذِكْرِكَ مَعْمُورَةً،</vt:lpstr>
      <vt:lpstr>وَبِخِدْمَتِكَ مَوْصُولَةً،</vt:lpstr>
      <vt:lpstr>وَّأَعْمَاِلي عِنْدَكَ مَقْبُولَةً،</vt:lpstr>
      <vt:lpstr>حَتَّى تَكُونَ أَعْمَاِلي وَأَوْرَادِي كُلُّهَا وِرْداً وَّاحِداً،</vt:lpstr>
      <vt:lpstr>وَّحَاِلي فِي خِدْمَتِكَ سَرْمَداً</vt:lpstr>
      <vt:lpstr>يَا سَيِّدِي، يَا مَنْ عَلَيْهِ مُعَوَّلِي</vt:lpstr>
      <vt:lpstr>يَا مَنْ إلَيْهِ شَكَوْتُ أَحْوَاِلي</vt:lpstr>
      <vt:lpstr>يَا رَبِّ يَا رَبِّ يَا رَبِّ</vt:lpstr>
      <vt:lpstr>قَوِّ عَلَى خِدْمَتِكَ جَوَارِحِي</vt:lpstr>
      <vt:lpstr>وَاشْدُدْ عَلىَ الْعَزِيمَةِ جَوَانِحِي</vt:lpstr>
      <vt:lpstr>وَهَبْ لِي الْجِدَّ فِي خَشْيَتِكَ</vt:lpstr>
      <vt:lpstr>وَالدَّوَامَ فِي الإتِّصَاِل بِخِدْمَتِكَ</vt:lpstr>
      <vt:lpstr>حَتَّى أَسْرَحَ إِلَيكَ فِي مَيَادِينِ السَّابِقِينَ</vt:lpstr>
      <vt:lpstr>وَأُسْرِعَ إلَيْكَ فِي الْمبُادِرِينَ</vt:lpstr>
      <vt:lpstr>وَأَشْتَاقَ إلىَ قُرْبِكَ فِي الْمُشْتَاقِينَ</vt:lpstr>
      <vt:lpstr>وَأَدْنُوَ مِنْكَ دُنُوَّ الْمُخْلِصِينَ</vt:lpstr>
      <vt:lpstr>وَأَخَافَكَ مَخَافَةَ الْمُوقِنِينَ</vt:lpstr>
      <vt:lpstr>وَأَجْتَمِعَ فِي جِوَارِكَ مَعَ الْمُؤْمنِينَ</vt:lpstr>
      <vt:lpstr>اللَّهُمَّ وَمَنْ أَرَادَنِي بِسُوء فَأَرِدْهُ</vt:lpstr>
      <vt:lpstr>وَمَن كَادَنِي فَكِدْهُ</vt:lpstr>
      <vt:lpstr>وَاجْعَلْنِي مِنْ أَحَسَنِ عَبِيدِكَ نَصِيباً عِنْدَكَ</vt:lpstr>
      <vt:lpstr>وَأَقْرَبِهِم مَّنْزِلَةً مِّنْكَ</vt:lpstr>
      <vt:lpstr>وَأَخَصِّهِمْ زُلْفَةً لَّديْكَ</vt:lpstr>
      <vt:lpstr>فَإِنَّهُ لا يُنَالُ ذَلِكَ إِلاَّ بِفَضْلِكَ</vt:lpstr>
      <vt:lpstr>وَجُدْ لِي بِجُودِكَ</vt:lpstr>
      <vt:lpstr>وَاعْطِفْ عَلَيَّ بِمَجْدِكَ</vt:lpstr>
      <vt:lpstr>وَاحْفَظْنِي بِرَحْمَتِكَ</vt:lpstr>
      <vt:lpstr>وَاجْعَل لِّسَانِي بِذِكْرِكَ لَهِجاً</vt:lpstr>
      <vt:lpstr>وَّقَلْبِي بِحُبِّكَ مُتَيَّماً</vt:lpstr>
      <vt:lpstr>وَّمُنَّ عَلَيَّ بِحُسْنِ إِجَابَتِكَ</vt:lpstr>
      <vt:lpstr>وَأَقِلْنِي عَثْرَتِي</vt:lpstr>
      <vt:lpstr>وَاغْفِرْ زَلَّتِي</vt:lpstr>
      <vt:lpstr>فَإِنَّكَ قَضَيْتَ عَلَى عِبَادِكَ بِعِبَادَتِكَ</vt:lpstr>
      <vt:lpstr>وَأَمَرْتَهُم بِدُعَائِكَ</vt:lpstr>
      <vt:lpstr>وَضَمِنتَ لَهُمُ الإِجَابَةَ</vt:lpstr>
      <vt:lpstr>فَإِلَيْكَ يَا رَبِّ نَصَبْتُ وَجْهِي</vt:lpstr>
      <vt:lpstr>وَإلَيْكَ يَا رَبِّ مَدَدتُّ يَدِي</vt:lpstr>
      <vt:lpstr>فَبِعِزَّتِكَ اسْتَجِبْ لِي دُعَائِي</vt:lpstr>
      <vt:lpstr>وَبَلِّغْنِي مُنَاي</vt:lpstr>
      <vt:lpstr>وَلا تَقْطَعْ مِن فَضْلِكَ رَجَائِي</vt:lpstr>
      <vt:lpstr>وَاكْفِنِي شَرَّ الْجِنِّ وَالإِنْسِ مِنْ أَعْدَائِي</vt:lpstr>
      <vt:lpstr>يَا سَرِيعَ الرِّضَا</vt:lpstr>
      <vt:lpstr>اغْفِرْ لِمَن لا يَمْلِكُ إِلاَّ الدُّعَاءَ</vt:lpstr>
      <vt:lpstr>فَإِنَّكَ فَعَّالٌ لِّمَا تَشَاءُ</vt:lpstr>
      <vt:lpstr>يَا مَنْ اسْمُهُ دَوَاءٌ</vt:lpstr>
      <vt:lpstr>وَذِكْرُهُ شِفَاءٌ</vt:lpstr>
      <vt:lpstr>وَطَاعَتُهُ غِنًى</vt:lpstr>
      <vt:lpstr>ارْحَم مَّن رَّأْسُ مَاِلهِ الرَّجَاءُ</vt:lpstr>
      <vt:lpstr>وَسِلاَحُهُ الْبُكَاءُ</vt:lpstr>
      <vt:lpstr>يَا سَاِبغَ النِّعَمِ</vt:lpstr>
      <vt:lpstr>يَا دَافِعَ النِّقَمِ</vt:lpstr>
      <vt:lpstr>يَا نُورَ الْمُسْتَوْحِشِينَ فِي الظُّلَمِ</vt:lpstr>
      <vt:lpstr>يَا عَالِماً لا يُعَلَّمُ</vt:lpstr>
      <vt:lpstr>صَلِّ عَلَى مُحَمَّد وَّآلِ مُحَمَّد</vt:lpstr>
      <vt:lpstr>وافْعَلْ بِي مَا أَنتَ أَهْلُهُ</vt:lpstr>
      <vt:lpstr>وَصَلَّى اللَّهُ عَلَى رَسُولِهِ وَالأَئِمَّةِ الْمَيَامِينَ مِنْ آلِهِ</vt:lpstr>
      <vt:lpstr>وَسَلَّمَ تَسْلِيماً كَثِيراً</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Aliraja</cp:lastModifiedBy>
  <cp:revision>2114</cp:revision>
  <cp:lastPrinted>1601-01-01T00:00:00Z</cp:lastPrinted>
  <dcterms:created xsi:type="dcterms:W3CDTF">1601-01-01T00:00:00Z</dcterms:created>
  <dcterms:modified xsi:type="dcterms:W3CDTF">2019-04-10T12:54:26Z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