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354" r:id="rId2"/>
    <p:sldId id="1074" r:id="rId3"/>
    <p:sldId id="1129" r:id="rId4"/>
    <p:sldId id="766" r:id="rId5"/>
    <p:sldId id="1130" r:id="rId6"/>
    <p:sldId id="1131" r:id="rId7"/>
    <p:sldId id="1132" r:id="rId8"/>
    <p:sldId id="1133" r:id="rId9"/>
    <p:sldId id="1134" r:id="rId10"/>
    <p:sldId id="1135" r:id="rId11"/>
    <p:sldId id="1136" r:id="rId12"/>
    <p:sldId id="1137" r:id="rId13"/>
    <p:sldId id="1138" r:id="rId14"/>
    <p:sldId id="1139" r:id="rId15"/>
    <p:sldId id="1140" r:id="rId16"/>
    <p:sldId id="1104" r:id="rId17"/>
    <p:sldId id="353" r:id="rId1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658"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581"/>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23/05/2020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a:solidFill>
                  <a:srgbClr val="FFFF00"/>
                </a:solidFill>
                <a:latin typeface="Arabic Typesetting" panose="03020402040406030203" pitchFamily="66" charset="-78"/>
                <a:cs typeface="Arabic Typesetting" panose="03020402040406030203" pitchFamily="66" charset="-78"/>
              </a:rPr>
              <a:t>الضحى </a:t>
            </a:r>
            <a:endParaRPr lang="ar-SA" altLang="en-US" sz="9600" b="0" dirty="0" smtClean="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Ḍuḥā</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(t</a:t>
            </a:r>
            <a:r>
              <a:rPr lang="en-US" altLang="en-US" sz="6000" dirty="0" smtClean="0">
                <a:solidFill>
                  <a:srgbClr val="FFFF00"/>
                </a:solidFill>
                <a:latin typeface="Trebuchet MS" panose="020B0603020202020204" pitchFamily="34" charset="0"/>
                <a:cs typeface="Traditional Arabic" panose="02020603050405020304" pitchFamily="18" charset="-78"/>
              </a:rPr>
              <a:t>he </a:t>
            </a:r>
            <a:r>
              <a:rPr lang="en-US" altLang="en-US" sz="6000" dirty="0" smtClean="0">
                <a:solidFill>
                  <a:srgbClr val="FFFF00"/>
                </a:solidFill>
                <a:latin typeface="Trebuchet MS" panose="020B0603020202020204" pitchFamily="34" charset="0"/>
                <a:cs typeface="Traditional Arabic" panose="02020603050405020304" pitchFamily="18" charset="-78"/>
              </a:rPr>
              <a:t>morning brightness)</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93</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11</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أَلَمْ يَجِدْكَ يَتِيمًا فَـَٔاوَىٰ ﴿٦﴾</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Did He not find you an orphan, and shelter you?</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Ḍuḥā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84845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وَوَجَدَكَ ضَآلًّا فَهَدَىٰ ﴿٧﴾</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Did He not find you astray, and guide you?</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Ḍuḥā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62468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وَوَجَدَكَ عَآئِلًا فَأَغْنَىٰ ﴿٨﴾</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Did He not find you needy, and enrich you?</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Ḍuḥā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19000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فَأَمَّا ٱلْيَتِيمَ فَلَا تَقْهَرْ ﴿٩﴾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as for the orphan, do not oppress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Ḍuḥā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43131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وَأَمَّا ٱلسَّآئِلَ فَلَا تَنْهَرْ ﴿١٠﴾</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as for the beggar, do not chide him;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Ḍuḥā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74951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وَأَمَّا بِنِعْمَةِ رَبِّكَ فَحَدِّثْ ﴿١١﴾</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as for your Lord’s blessing,</a:t>
            </a:r>
          </a:p>
          <a:p>
            <a:pPr>
              <a:lnSpc>
                <a:spcPct val="90000"/>
              </a:lnSpc>
            </a:pPr>
            <a:r>
              <a:rPr lang="en-US" altLang="en-US" sz="3200" dirty="0">
                <a:latin typeface="Calibri" panose="020F0502020204030204" pitchFamily="34" charset="0"/>
              </a:rPr>
              <a:t>proclaim it!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Ḍuḥā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62938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Ḍuḥā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989836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70974"/>
            <a:ext cx="12192000" cy="6586418"/>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93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Ḍuḥā</a:t>
            </a:r>
            <a:endParaRPr lang="en-US" altLang="en-US" sz="2800" dirty="0" smtClean="0">
              <a:solidFill>
                <a:srgbClr val="FFFF00"/>
              </a:solidFill>
            </a:endParaRPr>
          </a:p>
          <a:p>
            <a:pPr algn="ctr">
              <a:spcBef>
                <a:spcPct val="0"/>
              </a:spcBef>
              <a:buFontTx/>
              <a:buNone/>
            </a:pPr>
            <a:endParaRPr lang="en-US" altLang="en-US" sz="1200" dirty="0" smtClean="0">
              <a:solidFill>
                <a:srgbClr val="FFFF00"/>
              </a:solidFill>
            </a:endParaRPr>
          </a:p>
          <a:p>
            <a:pPr algn="ctr">
              <a:spcBef>
                <a:spcPct val="0"/>
              </a:spcBef>
              <a:buFontTx/>
              <a:buNone/>
            </a:pPr>
            <a:r>
              <a:rPr lang="en-US" altLang="en-US" sz="2600" dirty="0">
                <a:solidFill>
                  <a:srgbClr val="FFFF00"/>
                </a:solidFill>
              </a:rPr>
              <a:t>The surah that opens with the oath of the Divine One swearing by the </a:t>
            </a:r>
            <a:r>
              <a:rPr lang="en-US" altLang="en-US" sz="2600" dirty="0" err="1">
                <a:solidFill>
                  <a:srgbClr val="FFFF00"/>
                </a:solidFill>
              </a:rPr>
              <a:t>The</a:t>
            </a:r>
            <a:r>
              <a:rPr lang="en-US" altLang="en-US" sz="2600" dirty="0">
                <a:solidFill>
                  <a:srgbClr val="FFFF00"/>
                </a:solidFill>
              </a:rPr>
              <a:t> Morning Brightness and the night when all falls still. It is named after “the morning brightness” (</a:t>
            </a:r>
            <a:r>
              <a:rPr lang="en-US" altLang="en-US" sz="2600" dirty="0" err="1">
                <a:solidFill>
                  <a:srgbClr val="FFFF00"/>
                </a:solidFill>
              </a:rPr>
              <a:t>ḍūḥā</a:t>
            </a:r>
            <a:r>
              <a:rPr lang="en-US" altLang="en-US" sz="2600" dirty="0">
                <a:solidFill>
                  <a:srgbClr val="FFFF00"/>
                </a:solidFill>
              </a:rPr>
              <a:t>), mentioned in . The surah is an address to the Prophet </a:t>
            </a:r>
            <a:r>
              <a:rPr lang="en-US" altLang="en-US" sz="2600" dirty="0" err="1">
                <a:solidFill>
                  <a:srgbClr val="FFFF00"/>
                </a:solidFill>
              </a:rPr>
              <a:t>Muḥammad</a:t>
            </a:r>
            <a:r>
              <a:rPr lang="en-US" altLang="en-US" sz="2600" dirty="0">
                <a:solidFill>
                  <a:srgbClr val="FFFF00"/>
                </a:solidFill>
              </a:rPr>
              <a:t>, to reassure him, when he had not received revelation for some time, that his Lord had not forsaken him</a:t>
            </a:r>
            <a:r>
              <a:rPr lang="en-US" altLang="en-US" sz="2600" dirty="0" smtClean="0">
                <a:solidFill>
                  <a:srgbClr val="FFFF00"/>
                </a:solidFill>
              </a:rPr>
              <a:t>.</a:t>
            </a:r>
            <a:endParaRPr lang="en-US" altLang="en-US" sz="2600" dirty="0">
              <a:solidFill>
                <a:srgbClr val="FFFF00"/>
              </a:solidFill>
            </a:endParaRPr>
          </a:p>
          <a:p>
            <a:pPr algn="ctr">
              <a:spcBef>
                <a:spcPct val="0"/>
              </a:spcBef>
              <a:buFontTx/>
              <a:buNone/>
            </a:pPr>
            <a:endParaRPr lang="en-US" altLang="en-US" sz="1800" dirty="0">
              <a:solidFill>
                <a:srgbClr val="FFFF00"/>
              </a:solidFill>
            </a:endParaRPr>
          </a:p>
          <a:p>
            <a:pPr algn="ctr">
              <a:spcBef>
                <a:spcPct val="0"/>
              </a:spcBef>
              <a:buFontTx/>
              <a:buNone/>
            </a:pPr>
            <a:r>
              <a:rPr lang="en-US" altLang="en-US" sz="2600" dirty="0">
                <a:solidFill>
                  <a:srgbClr val="FFFF00"/>
                </a:solidFill>
              </a:rPr>
              <a:t>The surah is also known as: Daylight, Early Hours of Morning, Morning Bright, Morning Light, The Forenoon, The Glorious Morning Light, The Morning</a:t>
            </a:r>
            <a:r>
              <a:rPr lang="en-US" altLang="en-US" sz="2600" dirty="0" smtClean="0">
                <a:solidFill>
                  <a:srgbClr val="FFFF00"/>
                </a:solidFill>
              </a:rPr>
              <a:t>.</a:t>
            </a:r>
          </a:p>
          <a:p>
            <a:pPr algn="ctr">
              <a:spcBef>
                <a:spcPct val="0"/>
              </a:spcBef>
              <a:buFontTx/>
              <a:buNone/>
            </a:pPr>
            <a:endParaRPr lang="en-US" altLang="en-US" sz="1600" dirty="0">
              <a:solidFill>
                <a:srgbClr val="FFFF00"/>
              </a:solidFill>
            </a:endParaRPr>
          </a:p>
          <a:p>
            <a:pPr algn="ctr">
              <a:spcBef>
                <a:spcPct val="0"/>
              </a:spcBef>
              <a:buFontTx/>
              <a:buNone/>
            </a:pPr>
            <a:r>
              <a:rPr lang="en-US" altLang="en-US" sz="2600" dirty="0">
                <a:solidFill>
                  <a:srgbClr val="FFFF00"/>
                </a:solidFill>
              </a:rPr>
              <a:t>This surah was revealed in </a:t>
            </a:r>
            <a:r>
              <a:rPr lang="en-US" altLang="en-US" sz="2600" dirty="0" smtClean="0">
                <a:solidFill>
                  <a:srgbClr val="FFFF00"/>
                </a:solidFill>
              </a:rPr>
              <a:t>Makkah. </a:t>
            </a:r>
            <a:r>
              <a:rPr lang="en-US" altLang="en-US" sz="2600" dirty="0">
                <a:solidFill>
                  <a:srgbClr val="FFFF00"/>
                </a:solidFill>
              </a:rPr>
              <a:t>It is narrated from the holy Prophet </a:t>
            </a:r>
            <a:r>
              <a:rPr lang="en-US" altLang="en-US" sz="2600" dirty="0" smtClean="0">
                <a:solidFill>
                  <a:srgbClr val="FFFF00"/>
                </a:solidFill>
              </a:rPr>
              <a:t>(S) </a:t>
            </a:r>
            <a:r>
              <a:rPr lang="en-US" altLang="en-US" sz="2600" dirty="0">
                <a:solidFill>
                  <a:srgbClr val="FFFF00"/>
                </a:solidFill>
              </a:rPr>
              <a:t>that Allah (s.w.t.) is pleased with person who recites this </a:t>
            </a:r>
            <a:r>
              <a:rPr lang="en-US" altLang="en-US" sz="2600" dirty="0" smtClean="0">
                <a:solidFill>
                  <a:srgbClr val="FFFF00"/>
                </a:solidFill>
              </a:rPr>
              <a:t>surah. If </a:t>
            </a:r>
            <a:r>
              <a:rPr lang="en-US" altLang="en-US" sz="2600" dirty="0">
                <a:solidFill>
                  <a:srgbClr val="FFFF00"/>
                </a:solidFill>
              </a:rPr>
              <a:t>recited together with name of a person who has gone missing, he will return home safe and sound. If something is forgotten somewhere by mistake, the recitation of this surah keeps its safe until you get it back</a:t>
            </a:r>
            <a:r>
              <a:rPr lang="en-US" altLang="en-US" sz="2600" dirty="0" smtClean="0">
                <a:solidFill>
                  <a:srgbClr val="FFFF00"/>
                </a:solidFill>
              </a:rPr>
              <a:t>.</a:t>
            </a:r>
            <a:endParaRPr lang="en-US" altLang="en-US" sz="25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Ḍuḥā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173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Ḍuḥā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88694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Ḍuḥā</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بِسْمِ اللهِ الرَّحْمنِ الرَّحِيمِ</a:t>
            </a:r>
            <a:endParaRPr lang="en-US" altLang="en-US" sz="88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وَٱلضُّحَىٰ ﴿١﴾</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morning brightness,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Ḍuḥā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35920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وَٱلَّيْلِ إِذَا سَجَىٰ ﴿٢﴾</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night when it is calm!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Ḍuḥā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1293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مَا وَدَّعَكَ رَبُّكَ وَمَا قَلَىٰ ﴿٣﴾</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Your Lord has neither forsaken you</a:t>
            </a:r>
          </a:p>
          <a:p>
            <a:pPr>
              <a:lnSpc>
                <a:spcPct val="90000"/>
              </a:lnSpc>
            </a:pPr>
            <a:r>
              <a:rPr lang="en-US" altLang="en-US" sz="3200" dirty="0">
                <a:latin typeface="Calibri" panose="020F0502020204030204" pitchFamily="34" charset="0"/>
              </a:rPr>
              <a:t>nor is He displeased with you,</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Ḍuḥā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92536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وَلَلْـَٔاخِرَةُ خَيْرٌ لَّكَ مِنَ ٱلْأُولَىٰ ﴿٤﴾</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Hereafter shall be better for you than the world.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Ḍuḥā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09518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وَلَسَوْفَ يُعْطِيكَ رَبُّكَ فَتَرْضَىٰٓ ﴿٥﴾</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Soon your Lord will give you [that with which]</a:t>
            </a:r>
          </a:p>
          <a:p>
            <a:pPr>
              <a:lnSpc>
                <a:spcPct val="90000"/>
              </a:lnSpc>
            </a:pPr>
            <a:r>
              <a:rPr lang="en-US" altLang="en-US" sz="3200" dirty="0">
                <a:latin typeface="Calibri" panose="020F0502020204030204" pitchFamily="34" charset="0"/>
              </a:rPr>
              <a:t>you will be pleased.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Ḍuḥā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38361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11233</TotalTime>
  <Words>557</Words>
  <Application>Microsoft Office PowerPoint</Application>
  <PresentationFormat>Widescreen</PresentationFormat>
  <Paragraphs>62</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وَٱلضُّحَىٰ ﴿١﴾</vt:lpstr>
      <vt:lpstr> وَٱلَّيْلِ إِذَا سَجَىٰ ﴿٢﴾</vt:lpstr>
      <vt:lpstr> مَا وَدَّعَكَ رَبُّكَ وَمَا قَلَىٰ ﴿٣﴾</vt:lpstr>
      <vt:lpstr> وَلَلْـَٔاخِرَةُ خَيْرٌ لَّكَ مِنَ ٱلْأُولَىٰ ﴿٤﴾</vt:lpstr>
      <vt:lpstr> وَلَسَوْفَ يُعْطِيكَ رَبُّكَ فَتَرْضَىٰٓ ﴿٥﴾</vt:lpstr>
      <vt:lpstr> أَلَمْ يَجِدْكَ يَتِيمًا فَـَٔاوَىٰ ﴿٦﴾</vt:lpstr>
      <vt:lpstr> وَوَجَدَكَ ضَآلًّا فَهَدَىٰ ﴿٧﴾</vt:lpstr>
      <vt:lpstr> وَوَجَدَكَ عَآئِلًا فَأَغْنَىٰ ﴿٨﴾</vt:lpstr>
      <vt:lpstr> فَأَمَّا ٱلْيَتِيمَ فَلَا تَقْهَرْ ﴿٩﴾ </vt:lpstr>
      <vt:lpstr>وَأَمَّا ٱلسَّآئِلَ فَلَا تَنْهَرْ ﴿١٠﴾</vt:lpstr>
      <vt:lpstr> وَأَمَّا بِنِعْمَةِ رَبِّكَ فَحَدِّثْ ﴿١١﴾</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845</cp:revision>
  <dcterms:created xsi:type="dcterms:W3CDTF">2005-07-27T05:58:58Z</dcterms:created>
  <dcterms:modified xsi:type="dcterms:W3CDTF">2020-05-23T00:26:00Z</dcterms:modified>
</cp:coreProperties>
</file>