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354" r:id="rId2"/>
    <p:sldId id="1074" r:id="rId3"/>
    <p:sldId id="1129" r:id="rId4"/>
    <p:sldId id="766" r:id="rId5"/>
    <p:sldId id="1130" r:id="rId6"/>
    <p:sldId id="1131" r:id="rId7"/>
    <p:sldId id="1132" r:id="rId8"/>
    <p:sldId id="1133" r:id="rId9"/>
    <p:sldId id="1134" r:id="rId10"/>
    <p:sldId id="1135" r:id="rId11"/>
    <p:sldId id="1136" r:id="rId12"/>
    <p:sldId id="1137" r:id="rId13"/>
    <p:sldId id="1138" r:id="rId14"/>
    <p:sldId id="1139" r:id="rId15"/>
    <p:sldId id="1140" r:id="rId16"/>
    <p:sldId id="1141" r:id="rId17"/>
    <p:sldId id="1142" r:id="rId18"/>
    <p:sldId id="1143" r:id="rId19"/>
    <p:sldId id="1144" r:id="rId20"/>
    <p:sldId id="1104" r:id="rId21"/>
    <p:sldId id="353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658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31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FB2DA-2DB0-4902-BF29-6178C8F12731}" type="datetimeFigureOut">
              <a:rPr lang="en-US" smtClean="0"/>
              <a:t>23/05/2020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18BA8-729A-4A1A-A10C-1EA9550D9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2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ABE72-BCAF-46D7-B7D3-25953FEBAA8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618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B0D39-27C3-43B3-A1B2-2576C8780AF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874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009D4-2482-44BA-BD70-E6926F7ACD7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645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C391-230A-4C75-A95E-BD681A3E988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821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9952-A64B-4123-B9F3-513F28A56A1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547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2091E-2B50-44CD-A438-55995C535E6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82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A5AF6-A73A-4597-AAC5-03679945185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248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4B729-27E6-45CF-B133-0D7085EBE9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181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E1367-BC26-4FB2-995E-6C45998B998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144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CF08-895D-48D0-8554-DCCB32D92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211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48A0-D49B-44A2-8E35-74F78817953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499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9125" y="811074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CACF3B-0E3D-463E-9C8D-41F0FF224CB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319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Arial" panose="020B0604020202020204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Arial" panose="020B0604020202020204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Arial" panose="020B0604020202020204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panose="020B0604020202020204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AutoShape 2"/>
          <p:cNvSpPr>
            <a:spLocks noChangeArrowheads="1"/>
          </p:cNvSpPr>
          <p:nvPr/>
        </p:nvSpPr>
        <p:spPr bwMode="auto">
          <a:xfrm>
            <a:off x="551384" y="740698"/>
            <a:ext cx="11089232" cy="528059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chemeClr val="bg1"/>
              </a:solidFill>
              <a:cs typeface="Simplified Arabic" panose="02020603050405020304" pitchFamily="18" charset="-78"/>
            </a:endParaRP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1271464" y="952267"/>
            <a:ext cx="9643538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9600" b="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سورة </a:t>
            </a:r>
            <a:r>
              <a:rPr lang="ar-SA" altLang="en-US" sz="9600" b="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الشمس </a:t>
            </a:r>
            <a:endParaRPr lang="ar-SA" altLang="en-US" sz="9600" b="0" dirty="0" smtClean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7200" dirty="0" err="1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Súráh</a:t>
            </a:r>
            <a:r>
              <a:rPr lang="en-GB" altLang="en-US" sz="7200" dirty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</a:t>
            </a:r>
            <a:r>
              <a:rPr lang="en-GB" altLang="en-US" sz="72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al-Shams  </a:t>
            </a:r>
            <a:endParaRPr lang="en-GB" altLang="en-US" sz="7200" dirty="0" smtClean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(t</a:t>
            </a:r>
            <a:r>
              <a:rPr lang="en-US" altLang="en-US" sz="6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he </a:t>
            </a:r>
            <a:r>
              <a:rPr lang="en-US" altLang="en-US" sz="6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sun)</a:t>
            </a:r>
            <a:endParaRPr lang="en-GB" altLang="en-US" sz="6000" dirty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err="1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Súráh</a:t>
            </a:r>
            <a:r>
              <a:rPr lang="en-GB" altLang="en-US" sz="4000" dirty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# </a:t>
            </a: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91</a:t>
            </a:r>
            <a:endParaRPr lang="en-GB" altLang="en-US" sz="4000" dirty="0" smtClean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Verses # </a:t>
            </a: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15</a:t>
            </a:r>
            <a:endParaRPr lang="en-US" altLang="en-US" sz="7200" dirty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وَٱلْأَرْضِ وَمَا طَحَىٰهَا ﴿٦﴾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by the earth and Him who spread it,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al-Shams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وَنَفْسٍ وَمَا سَوَّىٰهَا ﴿٧﴾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by the soul and Him who fashioned it,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al-Shams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89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فَأَلْهَمَهَا فُجُورَهَا وَتَقْوَىٰهَا ﴿٨﴾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inspired it with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[discernment between] its virtues and vices: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al-Shams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قَدْ أَفْلَحَ مَن زَكَّىٰهَا ﴿٩﴾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one who purifies it is felicitous,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al-Shams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6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وَقَدْ خَابَ مَن دَسَّىٰهَا ﴿١٠﴾ 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one who betrays it fails.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al-Shams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كَذَّبَتْ ثَمُودُ بِطَغْوَىٰهَآ ﴿١١﴾ 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The [people of] </a:t>
            </a:r>
            <a:r>
              <a:rPr lang="en-US" altLang="en-US" sz="3200" i="1" dirty="0" err="1">
                <a:latin typeface="Calibri" panose="020F0502020204030204" pitchFamily="34" charset="0"/>
              </a:rPr>
              <a:t>Thamūd</a:t>
            </a:r>
            <a:r>
              <a:rPr lang="en-US" altLang="en-US" sz="3200" dirty="0">
                <a:latin typeface="Calibri" panose="020F0502020204030204" pitchFamily="34" charset="0"/>
              </a:rPr>
              <a:t> denied [Allah’s signs]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out of their rebellion,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al-Shams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4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إِذِ ٱنۢبَعَثَ أَشْقَىٰهَا ﴿١٢﴾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when the most wretched of them rose up.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al-Shams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فَقَالَ لَهُمْ رَسُولُ ٱللَّـهِ نَاقَةَ ٱللَّـهِ وَسُقْيَـٰهَا ﴿١٣﴾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But then the apostle of Allah said to them,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‘Let Allah’s she-camel drink!’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al-Shams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فَكَذَّبُوهُ فَعَقَرُوهَا فَدَمْدَمَ عَلَيْهِمْ رَبُّهُم بِذَنۢبِهِمْ فَسَوَّىٰهَا ﴿١٤﴾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But they impugned him and then hamstrung her,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so their Lord took them unawares by </a:t>
            </a:r>
            <a:r>
              <a:rPr lang="en-US" altLang="en-US" sz="3200" dirty="0" smtClean="0">
                <a:latin typeface="Calibri" panose="020F0502020204030204" pitchFamily="34" charset="0"/>
              </a:rPr>
              <a:t>night</a:t>
            </a:r>
            <a:endParaRPr lang="en-US" altLang="en-US" sz="32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because of their </a:t>
            </a:r>
            <a:r>
              <a:rPr lang="en-US" altLang="en-US" sz="3200" dirty="0" smtClean="0">
                <a:latin typeface="Calibri" panose="020F0502020204030204" pitchFamily="34" charset="0"/>
              </a:rPr>
              <a:t>sin, and </a:t>
            </a:r>
            <a:r>
              <a:rPr lang="en-US" altLang="en-US" sz="3200" dirty="0">
                <a:latin typeface="Calibri" panose="020F0502020204030204" pitchFamily="34" charset="0"/>
              </a:rPr>
              <a:t>levelled it</a:t>
            </a:r>
            <a:r>
              <a:rPr lang="en-US" altLang="en-US" sz="3200" dirty="0" smtClean="0">
                <a:latin typeface="Calibri" panose="020F0502020204030204" pitchFamily="34" charset="0"/>
              </a:rPr>
              <a:t>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al-Shams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وَلَا يَخَافُ عُقْبَـٰهَا ﴿١٥﴾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He does not fear its outcome.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al-Shams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6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368950"/>
            <a:ext cx="12192000" cy="6755696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FF00"/>
                </a:solidFill>
              </a:rPr>
              <a:t>Chapter </a:t>
            </a:r>
            <a:r>
              <a:rPr lang="en-US" altLang="en-US" sz="2800" dirty="0" smtClean="0">
                <a:solidFill>
                  <a:srgbClr val="FFFF00"/>
                </a:solidFill>
              </a:rPr>
              <a:t>91  </a:t>
            </a:r>
            <a:r>
              <a:rPr lang="en-US" altLang="en-US" sz="2800" dirty="0">
                <a:solidFill>
                  <a:srgbClr val="FFFF00"/>
                </a:solidFill>
              </a:rPr>
              <a:t>- </a:t>
            </a:r>
            <a:r>
              <a:rPr lang="en-US" altLang="en-US" sz="2800" dirty="0" err="1">
                <a:solidFill>
                  <a:srgbClr val="FFFF00"/>
                </a:solidFill>
              </a:rPr>
              <a:t>Súrah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smtClean="0">
                <a:solidFill>
                  <a:srgbClr val="FFFF00"/>
                </a:solidFill>
              </a:rPr>
              <a:t>al-Shams</a:t>
            </a:r>
            <a:endParaRPr lang="en-US" altLang="en-US" sz="2800" dirty="0" smtClean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200" dirty="0" smtClean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FF00"/>
                </a:solidFill>
              </a:rPr>
              <a:t>The surah that opens with the oath of the Divine One swearing by The Sun as it shines out with morning’s radiance. It is named after “the sun” (al-shams), mentioned in . The central theme of the surah touch upon purifying or corrupting the soul, with the tribe of </a:t>
            </a:r>
            <a:r>
              <a:rPr lang="en-US" altLang="en-US" sz="2500" dirty="0" err="1">
                <a:solidFill>
                  <a:srgbClr val="FFFF00"/>
                </a:solidFill>
              </a:rPr>
              <a:t>Thamūd</a:t>
            </a:r>
            <a:r>
              <a:rPr lang="en-US" altLang="en-US" sz="2500" dirty="0">
                <a:solidFill>
                  <a:srgbClr val="FFFF00"/>
                </a:solidFill>
              </a:rPr>
              <a:t> given as an example of corruption</a:t>
            </a:r>
            <a:r>
              <a:rPr lang="en-US" altLang="en-US" sz="2500" dirty="0" smtClean="0">
                <a:solidFill>
                  <a:srgbClr val="FFFF00"/>
                </a:solidFill>
              </a:rPr>
              <a:t>.</a:t>
            </a:r>
            <a:endParaRPr lang="en-US" altLang="en-US" sz="25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1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FF00"/>
                </a:solidFill>
              </a:rPr>
              <a:t>The surah is also known as: Sol</a:t>
            </a:r>
            <a:r>
              <a:rPr lang="en-US" altLang="en-US" sz="2500" dirty="0" smtClean="0">
                <a:solidFill>
                  <a:srgbClr val="FFFF00"/>
                </a:solidFill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1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FF00"/>
                </a:solidFill>
              </a:rPr>
              <a:t>This is a ‘</a:t>
            </a:r>
            <a:r>
              <a:rPr lang="en-US" altLang="en-US" sz="2500" dirty="0" err="1">
                <a:solidFill>
                  <a:srgbClr val="FFFF00"/>
                </a:solidFill>
              </a:rPr>
              <a:t>makki</a:t>
            </a:r>
            <a:r>
              <a:rPr lang="en-US" altLang="en-US" sz="2500" dirty="0">
                <a:solidFill>
                  <a:srgbClr val="FFFF00"/>
                </a:solidFill>
              </a:rPr>
              <a:t>’ </a:t>
            </a:r>
            <a:r>
              <a:rPr lang="en-US" altLang="en-US" sz="2500" dirty="0" smtClean="0">
                <a:solidFill>
                  <a:srgbClr val="FFFF00"/>
                </a:solidFill>
              </a:rPr>
              <a:t>surah. </a:t>
            </a:r>
            <a:r>
              <a:rPr lang="en-US" altLang="en-US" sz="2500" dirty="0">
                <a:solidFill>
                  <a:srgbClr val="FFFF00"/>
                </a:solidFill>
              </a:rPr>
              <a:t>It is narrated from the Holy Prophet </a:t>
            </a:r>
            <a:r>
              <a:rPr lang="en-US" altLang="en-US" sz="2500" dirty="0" smtClean="0">
                <a:solidFill>
                  <a:srgbClr val="FFFF00"/>
                </a:solidFill>
              </a:rPr>
              <a:t>(S) </a:t>
            </a:r>
            <a:r>
              <a:rPr lang="en-US" altLang="en-US" sz="2500" dirty="0">
                <a:solidFill>
                  <a:srgbClr val="FFFF00"/>
                </a:solidFill>
              </a:rPr>
              <a:t>that the reward for reciting this surah is compared to the things upon which the sun and the moon </a:t>
            </a:r>
            <a:r>
              <a:rPr lang="en-US" altLang="en-US" sz="2500" dirty="0" smtClean="0">
                <a:solidFill>
                  <a:srgbClr val="FFFF00"/>
                </a:solidFill>
              </a:rPr>
              <a:t>shine. Imam </a:t>
            </a:r>
            <a:r>
              <a:rPr lang="en-US" altLang="en-US" sz="2500" dirty="0" err="1">
                <a:solidFill>
                  <a:srgbClr val="FFFF00"/>
                </a:solidFill>
              </a:rPr>
              <a:t>Ja’far</a:t>
            </a:r>
            <a:r>
              <a:rPr lang="en-US" altLang="en-US" sz="2500" dirty="0">
                <a:solidFill>
                  <a:srgbClr val="FFFF00"/>
                </a:solidFill>
              </a:rPr>
              <a:t> as-</a:t>
            </a:r>
            <a:r>
              <a:rPr lang="en-US" altLang="en-US" sz="2500" dirty="0" err="1">
                <a:solidFill>
                  <a:srgbClr val="FFFF00"/>
                </a:solidFill>
              </a:rPr>
              <a:t>Sadiq</a:t>
            </a:r>
            <a:r>
              <a:rPr lang="en-US" altLang="en-US" sz="2500" dirty="0">
                <a:solidFill>
                  <a:srgbClr val="FFFF00"/>
                </a:solidFill>
              </a:rPr>
              <a:t> </a:t>
            </a:r>
            <a:r>
              <a:rPr lang="en-US" altLang="en-US" sz="2500" dirty="0" smtClean="0">
                <a:solidFill>
                  <a:srgbClr val="FFFF00"/>
                </a:solidFill>
              </a:rPr>
              <a:t>(A) </a:t>
            </a:r>
            <a:r>
              <a:rPr lang="en-US" altLang="en-US" sz="2500" dirty="0">
                <a:solidFill>
                  <a:srgbClr val="FFFF00"/>
                </a:solidFill>
              </a:rPr>
              <a:t>has said that the person who recites surah as-Shams, al-</a:t>
            </a:r>
            <a:r>
              <a:rPr lang="en-US" altLang="en-US" sz="2500" dirty="0" err="1">
                <a:solidFill>
                  <a:srgbClr val="FFFF00"/>
                </a:solidFill>
              </a:rPr>
              <a:t>Layl</a:t>
            </a:r>
            <a:r>
              <a:rPr lang="en-US" altLang="en-US" sz="2500" dirty="0">
                <a:solidFill>
                  <a:srgbClr val="FFFF00"/>
                </a:solidFill>
              </a:rPr>
              <a:t>, ad-</a:t>
            </a:r>
            <a:r>
              <a:rPr lang="en-US" altLang="en-US" sz="2500" dirty="0" err="1">
                <a:solidFill>
                  <a:srgbClr val="FFFF00"/>
                </a:solidFill>
              </a:rPr>
              <a:t>Dhuha</a:t>
            </a:r>
            <a:r>
              <a:rPr lang="en-US" altLang="en-US" sz="2500" dirty="0">
                <a:solidFill>
                  <a:srgbClr val="FFFF00"/>
                </a:solidFill>
              </a:rPr>
              <a:t> and al-</a:t>
            </a:r>
            <a:r>
              <a:rPr lang="en-US" altLang="en-US" sz="2500" dirty="0" err="1">
                <a:solidFill>
                  <a:srgbClr val="FFFF00"/>
                </a:solidFill>
              </a:rPr>
              <a:t>Inshirah</a:t>
            </a:r>
            <a:r>
              <a:rPr lang="en-US" altLang="en-US" sz="2500" dirty="0">
                <a:solidFill>
                  <a:srgbClr val="FFFF00"/>
                </a:solidFill>
              </a:rPr>
              <a:t> will, on the Day of Judgement, find all creatures of the earth testifying on his behalf and Allah will accept their testimony and give him a place in Jannah. Recitation of this surah also leads to an increase in sustenance, courage and popularity amongst the people</a:t>
            </a:r>
            <a:r>
              <a:rPr lang="en-US" altLang="en-US" sz="2500" dirty="0" smtClean="0">
                <a:solidFill>
                  <a:srgbClr val="FFFF00"/>
                </a:solidFill>
              </a:rPr>
              <a:t>.</a:t>
            </a:r>
            <a:endParaRPr lang="en-US" altLang="en-US" sz="25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100" dirty="0">
              <a:solidFill>
                <a:srgbClr val="FFFF00"/>
              </a:solidFill>
            </a:endParaRP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al-Shams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3512" y="1412878"/>
            <a:ext cx="8710736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اَللَّهُمَّ صَلِّ عَلَى مُحَمَّدٍ وَ آلِ مُحَمَّد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1953" y="3886200"/>
            <a:ext cx="8964613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 Allah send Your blessings on Muhammad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the family of Muhammad.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al-Shams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ChangeArrowheads="1"/>
          </p:cNvSpPr>
          <p:nvPr/>
        </p:nvSpPr>
        <p:spPr bwMode="auto">
          <a:xfrm>
            <a:off x="542383" y="1052736"/>
            <a:ext cx="11107234" cy="5112568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chemeClr val="bg1"/>
              </a:solidFill>
              <a:cs typeface="Simplified Arabic" panose="02020603050405020304" pitchFamily="18" charset="-78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3149600"/>
            <a:ext cx="7772400" cy="1143000"/>
          </a:xfrm>
          <a:noFill/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Please recite  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Surat al-</a:t>
            </a:r>
            <a:r>
              <a:rPr lang="en-US" altLang="en-US" b="1" dirty="0" err="1">
                <a:solidFill>
                  <a:srgbClr val="FFFF00"/>
                </a:solidFill>
                <a:latin typeface="Trebuchet MS" panose="020B0603020202020204" pitchFamily="34" charset="0"/>
              </a:rPr>
              <a:t>Fatihah</a:t>
            </a: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for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ALL MARHUMEEN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endParaRPr lang="en-GB" altLang="en-US" b="1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3512" y="1412878"/>
            <a:ext cx="8710736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اَللَّهُمَّ صَلِّ عَلَى مُحَمَّدٍ وَ آلِ مُحَمَّد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1953" y="3886200"/>
            <a:ext cx="8964613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 Allah send Your blessings on Muhammad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the family of Muhammad.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al-Shams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6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al-Shams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412878"/>
            <a:ext cx="77724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بِسْمِ اللهِ الرَّحْمنِ الرَّحِيمِ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577" y="3886200"/>
            <a:ext cx="9732967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 the name of Allah </a:t>
            </a:r>
            <a:endParaRPr lang="en-US" altLang="en-US" sz="32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200" dirty="0" smtClean="0">
                <a:latin typeface="Calibri" panose="020F0502020204030204" pitchFamily="34" charset="0"/>
              </a:rPr>
              <a:t>the </a:t>
            </a:r>
            <a:r>
              <a:rPr lang="en-US" altLang="en-US" sz="3200" dirty="0">
                <a:latin typeface="Calibri" panose="020F0502020204030204" pitchFamily="34" charset="0"/>
              </a:rPr>
              <a:t>All-beneficent, the All-merciful.</a:t>
            </a:r>
          </a:p>
        </p:txBody>
      </p:sp>
    </p:spTree>
    <p:extLst>
      <p:ext uri="{BB962C8B-B14F-4D97-AF65-F5344CB8AC3E}">
        <p14:creationId xmlns:p14="http://schemas.microsoft.com/office/powerpoint/2010/main" val="119146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وَٱلشَّمْسِ وَضُحَىٰهَا ﴿١﴾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By the sun and her forenoon </a:t>
            </a:r>
            <a:r>
              <a:rPr lang="en-US" altLang="en-US" sz="3200" dirty="0" err="1">
                <a:latin typeface="Calibri" panose="020F0502020204030204" pitchFamily="34" charset="0"/>
              </a:rPr>
              <a:t>splendour</a:t>
            </a:r>
            <a:r>
              <a:rPr lang="en-US" altLang="en-US" sz="3200" dirty="0">
                <a:latin typeface="Calibri" panose="020F0502020204030204" pitchFamily="34" charset="0"/>
              </a:rPr>
              <a:t>,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al-Shams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وَٱلْقَمَرِ إِذَا تَلَىٰهَا ﴿٢﴾ 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by the moon when he follows her,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al-Shams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وَٱلنَّهَارِ إِذَا جَلَّىٰهَا ﴿٣﴾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by the day when it reveals her,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al-Shams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وَٱلَّيْلِ إِذَا يَغْشَىٰهَا ﴿٤﴾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by the night when it covers her,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al-Shams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وَٱلسَّمَآءِ وَمَا بَنَىٰهَا ﴿٥﴾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by the sky and Him who built it,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al-Shams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madan">
  <a:themeElements>
    <a:clrScheme name="Default Design 14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amadan" id="{68211E4D-6D3C-4BAD-B43A-4C008CCCE099}" vid="{6F245041-EF16-4D15-BF38-936EE785D5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11216</TotalTime>
  <Words>654</Words>
  <Application>Microsoft Office PowerPoint</Application>
  <PresentationFormat>Widescreen</PresentationFormat>
  <Paragraphs>76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Arabic Typesetting</vt:lpstr>
      <vt:lpstr>Arial</vt:lpstr>
      <vt:lpstr>Calibri</vt:lpstr>
      <vt:lpstr>Simplified Arabic</vt:lpstr>
      <vt:lpstr>Traditional Arabic</vt:lpstr>
      <vt:lpstr>Trebuchet MS</vt:lpstr>
      <vt:lpstr>Ramadan</vt:lpstr>
      <vt:lpstr>PowerPoint Presentation</vt:lpstr>
      <vt:lpstr>PowerPoint Presentation</vt:lpstr>
      <vt:lpstr>اَللَّهُمَّ صَلِّ عَلَى مُحَمَّدٍ وَ آلِ مُحَمَّد</vt:lpstr>
      <vt:lpstr>بِسْمِ اللهِ الرَّحْمنِ الرَّحِيمِ</vt:lpstr>
      <vt:lpstr>وَٱلشَّمْسِ وَضُحَىٰهَا ﴿١﴾</vt:lpstr>
      <vt:lpstr> وَٱلْقَمَرِ إِذَا تَلَىٰهَا ﴿٢﴾ </vt:lpstr>
      <vt:lpstr>وَٱلنَّهَارِ إِذَا جَلَّىٰهَا ﴿٣﴾</vt:lpstr>
      <vt:lpstr> وَٱلَّيْلِ إِذَا يَغْشَىٰهَا ﴿٤﴾</vt:lpstr>
      <vt:lpstr> وَٱلسَّمَآءِ وَمَا بَنَىٰهَا ﴿٥﴾</vt:lpstr>
      <vt:lpstr> وَٱلْأَرْضِ وَمَا طَحَىٰهَا ﴿٦﴾</vt:lpstr>
      <vt:lpstr> وَنَفْسٍ وَمَا سَوَّىٰهَا ﴿٧﴾</vt:lpstr>
      <vt:lpstr> فَأَلْهَمَهَا فُجُورَهَا وَتَقْوَىٰهَا ﴿٨﴾</vt:lpstr>
      <vt:lpstr> قَدْ أَفْلَحَ مَن زَكَّىٰهَا ﴿٩﴾</vt:lpstr>
      <vt:lpstr> وَقَدْ خَابَ مَن دَسَّىٰهَا ﴿١٠﴾ </vt:lpstr>
      <vt:lpstr>كَذَّبَتْ ثَمُودُ بِطَغْوَىٰهَآ ﴿١١﴾ </vt:lpstr>
      <vt:lpstr>إِذِ ٱنۢبَعَثَ أَشْقَىٰهَا ﴿١٢﴾</vt:lpstr>
      <vt:lpstr> فَقَالَ لَهُمْ رَسُولُ ٱللَّـهِ نَاقَةَ ٱللَّـهِ وَسُقْيَـٰهَا ﴿١٣﴾</vt:lpstr>
      <vt:lpstr> فَكَذَّبُوهُ فَعَقَرُوهَا فَدَمْدَمَ عَلَيْهِمْ رَبُّهُم بِذَنۢبِهِمْ فَسَوَّىٰهَا ﴿١٤﴾</vt:lpstr>
      <vt:lpstr> وَلَا يَخَافُ عُقْبَـٰهَا ﴿١٥﴾</vt:lpstr>
      <vt:lpstr>اَللَّهُمَّ صَلِّ عَلَى مُحَمَّدٍ وَ آلِ مُحَمَّد</vt:lpstr>
      <vt:lpstr>Please recite   Surat al-Fatihah for ALL MARHUMEEN </vt:lpstr>
    </vt:vector>
  </TitlesOfParts>
  <Company>DOHMS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يس</dc:title>
  <dc:creator>Rehan Ali Lotlikar</dc:creator>
  <cp:lastModifiedBy>Rehan Ali Lotlikar</cp:lastModifiedBy>
  <cp:revision>840</cp:revision>
  <dcterms:created xsi:type="dcterms:W3CDTF">2005-07-27T05:58:58Z</dcterms:created>
  <dcterms:modified xsi:type="dcterms:W3CDTF">2020-05-23T00:06:29Z</dcterms:modified>
</cp:coreProperties>
</file>