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354" r:id="rId2"/>
    <p:sldId id="1074" r:id="rId3"/>
    <p:sldId id="893" r:id="rId4"/>
    <p:sldId id="766" r:id="rId5"/>
    <p:sldId id="1075" r:id="rId6"/>
    <p:sldId id="1076" r:id="rId7"/>
    <p:sldId id="1077" r:id="rId8"/>
    <p:sldId id="1078" r:id="rId9"/>
    <p:sldId id="1079" r:id="rId10"/>
    <p:sldId id="1080" r:id="rId11"/>
    <p:sldId id="1081" r:id="rId12"/>
    <p:sldId id="1082" r:id="rId13"/>
    <p:sldId id="1083" r:id="rId14"/>
    <p:sldId id="1084" r:id="rId15"/>
    <p:sldId id="1085" r:id="rId16"/>
    <p:sldId id="1086" r:id="rId17"/>
    <p:sldId id="1087" r:id="rId18"/>
    <p:sldId id="1088" r:id="rId19"/>
    <p:sldId id="1089" r:id="rId20"/>
    <p:sldId id="1090" r:id="rId21"/>
    <p:sldId id="1091" r:id="rId22"/>
    <p:sldId id="1092" r:id="rId23"/>
    <p:sldId id="1093" r:id="rId24"/>
    <p:sldId id="1094" r:id="rId25"/>
    <p:sldId id="1095" r:id="rId26"/>
    <p:sldId id="1096" r:id="rId27"/>
    <p:sldId id="1097" r:id="rId28"/>
    <p:sldId id="1098" r:id="rId29"/>
    <p:sldId id="1099" r:id="rId30"/>
    <p:sldId id="1100" r:id="rId31"/>
    <p:sldId id="1101" r:id="rId32"/>
    <p:sldId id="1102" r:id="rId33"/>
    <p:sldId id="1103" r:id="rId34"/>
    <p:sldId id="1104" r:id="rId35"/>
    <p:sldId id="1105" r:id="rId36"/>
    <p:sldId id="1106" r:id="rId37"/>
    <p:sldId id="1107" r:id="rId38"/>
    <p:sldId id="1108" r:id="rId39"/>
    <p:sldId id="1109" r:id="rId40"/>
    <p:sldId id="1110" r:id="rId41"/>
    <p:sldId id="1111" r:id="rId42"/>
    <p:sldId id="1112" r:id="rId43"/>
    <p:sldId id="1113" r:id="rId44"/>
    <p:sldId id="1114" r:id="rId45"/>
    <p:sldId id="1115" r:id="rId46"/>
    <p:sldId id="1116" r:id="rId47"/>
    <p:sldId id="1117" r:id="rId48"/>
    <p:sldId id="1118" r:id="rId49"/>
    <p:sldId id="1119" r:id="rId50"/>
    <p:sldId id="1120" r:id="rId51"/>
    <p:sldId id="352" r:id="rId52"/>
    <p:sldId id="353" r:id="rId5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8" d="100"/>
          <a:sy n="88" d="100"/>
        </p:scale>
        <p:origin x="466"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النازعات</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Nāziʿāt</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wresters)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79</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46</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تَرْجُفُ ٱلرَّاجِفَةُ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 Quaker quakes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0150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تَتْبَعُهَا ٱلرَّادِفَةُ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is followed by the Successor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6568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قُلُوبٌ يَوْمَئِذٍ وَاجِفَةٌ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hearts will be trembling on that day,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521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أَبْصَـٰرُهَا خَـٰشِعَةٌ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bearing a humbled look.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969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يَقُولُونَ أَءِنَّا لَمَرْدُودُونَ فِى ٱلْحَافِرَةِ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a:t>
            </a:r>
          </a:p>
          <a:p>
            <a:pPr>
              <a:lnSpc>
                <a:spcPct val="90000"/>
              </a:lnSpc>
            </a:pPr>
            <a:r>
              <a:rPr lang="en-US" altLang="en-US" sz="3200" dirty="0">
                <a:latin typeface="Calibri" panose="020F0502020204030204" pitchFamily="34" charset="0"/>
              </a:rPr>
              <a:t>‘Are we being returned to our earlier state?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7652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أَءِذَا كُنَّا عِظَـٰمًا نَّخِرَةً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when we have been decayed bones?!’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8991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تِلْكَ إِذًا كَرَّةٌ خَاسِرَةٌ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‘This, then, is a ruinous return!’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8244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فَإِنَّمَا هِىَ زَجْرَةٌ وَٰحِدَةٌ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it will be only a single shout,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8480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هُم بِٱلسَّاهِرَةِ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behold, they will be awake.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0477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هَلْ أَتَىٰكَ حَدِيثُ مُوسَىٰٓ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you receive the story of Moses,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52208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27565"/>
            <a:ext cx="12192000" cy="67095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79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Nāziʿāt</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500" dirty="0" smtClean="0">
                <a:solidFill>
                  <a:srgbClr val="FFFF00"/>
                </a:solidFill>
              </a:rPr>
              <a:t>The </a:t>
            </a:r>
            <a:r>
              <a:rPr lang="en-US" altLang="en-US" sz="2500" dirty="0">
                <a:solidFill>
                  <a:srgbClr val="FFFF00"/>
                </a:solidFill>
              </a:rPr>
              <a:t>surah that opens with the oath of the Divine One swearing by The Wresters, the angelic pullers, who shall harshly wrest out the souls of the unbelievers at their appointed time of death. It takes its name from “the wresters” (al-</a:t>
            </a:r>
            <a:r>
              <a:rPr lang="en-US" altLang="en-US" sz="2500" dirty="0" err="1">
                <a:solidFill>
                  <a:srgbClr val="FFFF00"/>
                </a:solidFill>
              </a:rPr>
              <a:t>nāziʿāt</a:t>
            </a:r>
            <a:r>
              <a:rPr lang="en-US" altLang="en-US" sz="2500" dirty="0" smtClean="0">
                <a:solidFill>
                  <a:srgbClr val="FFFF00"/>
                </a:solidFill>
              </a:rPr>
              <a:t>). </a:t>
            </a:r>
            <a:r>
              <a:rPr lang="en-US" altLang="en-US" sz="2500" dirty="0">
                <a:solidFill>
                  <a:srgbClr val="FFFF00"/>
                </a:solidFill>
              </a:rPr>
              <a:t>The main theme of the surah is the possibility and inevitability of the Resurrection, its results, and its timing. The story of Moses and Pharaoh acts as encouragement to the Prophet and a warning to the disbelievers</a:t>
            </a:r>
            <a:r>
              <a:rPr lang="en-US" altLang="en-US" sz="2500" dirty="0" smtClean="0">
                <a:solidFill>
                  <a:srgbClr val="FFFF00"/>
                </a:solidFill>
              </a:rPr>
              <a:t>.</a:t>
            </a:r>
            <a:endParaRPr lang="en-US" altLang="en-US" sz="2500" dirty="0">
              <a:solidFill>
                <a:srgbClr val="FFFF00"/>
              </a:solidFill>
            </a:endParaRPr>
          </a:p>
          <a:p>
            <a:pPr algn="ctr">
              <a:spcBef>
                <a:spcPct val="0"/>
              </a:spcBef>
              <a:buFontTx/>
              <a:buNone/>
            </a:pPr>
            <a:endParaRPr lang="en-US" altLang="en-US" sz="2500" dirty="0">
              <a:solidFill>
                <a:srgbClr val="FFFF00"/>
              </a:solidFill>
            </a:endParaRPr>
          </a:p>
          <a:p>
            <a:pPr algn="ctr">
              <a:spcBef>
                <a:spcPct val="0"/>
              </a:spcBef>
              <a:buFontTx/>
              <a:buNone/>
            </a:pPr>
            <a:r>
              <a:rPr lang="en-US" altLang="en-US" sz="2500" dirty="0">
                <a:solidFill>
                  <a:srgbClr val="FFFF00"/>
                </a:solidFill>
              </a:rPr>
              <a:t>The surah is also known as: (Soul-)Snatchers, Extractors, The Angelic Pullers, The Forceful Chargers, The Pluckers, The Soul-Snatchers, Those That Rise, Those Who Pull and Withdraw, Those Who Tear Out.</a:t>
            </a:r>
            <a:endParaRPr lang="en-US" altLang="en-US" sz="2500" dirty="0" smtClean="0">
              <a:solidFill>
                <a:srgbClr val="FFFF00"/>
              </a:solidFill>
            </a:endParaRPr>
          </a:p>
          <a:p>
            <a:pPr algn="ctr">
              <a:spcBef>
                <a:spcPct val="0"/>
              </a:spcBef>
              <a:buFontTx/>
              <a:buNone/>
            </a:pPr>
            <a:endParaRPr lang="en-US" altLang="en-US" sz="2500" dirty="0" smtClean="0">
              <a:solidFill>
                <a:srgbClr val="FFFF00"/>
              </a:solidFill>
            </a:endParaRPr>
          </a:p>
          <a:p>
            <a:pPr algn="ctr">
              <a:spcBef>
                <a:spcPct val="0"/>
              </a:spcBef>
              <a:buFontTx/>
              <a:buNone/>
            </a:pPr>
            <a:r>
              <a:rPr lang="en-US" altLang="en-US" sz="2500" dirty="0">
                <a:solidFill>
                  <a:srgbClr val="FFFF00"/>
                </a:solidFill>
              </a:rPr>
              <a:t>This surah was revealed in </a:t>
            </a:r>
            <a:r>
              <a:rPr lang="en-US" altLang="en-US" sz="2500" dirty="0" smtClean="0">
                <a:solidFill>
                  <a:srgbClr val="FFFF00"/>
                </a:solidFill>
              </a:rPr>
              <a:t>Makkah. </a:t>
            </a:r>
            <a:r>
              <a:rPr lang="en-US" altLang="en-US" sz="2500" dirty="0">
                <a:solidFill>
                  <a:srgbClr val="FFFF00"/>
                </a:solidFill>
              </a:rPr>
              <a:t>The Holy Prophet </a:t>
            </a:r>
            <a:r>
              <a:rPr lang="en-US" altLang="en-US" sz="2500" dirty="0" smtClean="0">
                <a:solidFill>
                  <a:srgbClr val="FFFF00"/>
                </a:solidFill>
              </a:rPr>
              <a:t>(S) </a:t>
            </a:r>
            <a:r>
              <a:rPr lang="en-US" altLang="en-US" sz="2500" dirty="0">
                <a:solidFill>
                  <a:srgbClr val="FFFF00"/>
                </a:solidFill>
              </a:rPr>
              <a:t>has said that the reward for reciting this surah is ten times the number of entities in the Heavens.</a:t>
            </a:r>
            <a:endParaRPr lang="en-US" altLang="en-US" sz="25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إِذْ نَادَىٰهُ رَبُّهُۥ بِٱلْوَادِ ٱلْمُقَدَّسِ طُوًى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his Lord called out to him</a:t>
            </a:r>
          </a:p>
          <a:p>
            <a:pPr>
              <a:lnSpc>
                <a:spcPct val="90000"/>
              </a:lnSpc>
            </a:pPr>
            <a:r>
              <a:rPr lang="en-US" altLang="en-US" sz="3200" dirty="0">
                <a:latin typeface="Calibri" panose="020F0502020204030204" pitchFamily="34" charset="0"/>
              </a:rPr>
              <a:t>in the holy valley of </a:t>
            </a:r>
            <a:r>
              <a:rPr lang="en-US" altLang="en-US" sz="3200" i="1" dirty="0" err="1">
                <a:latin typeface="Calibri" panose="020F0502020204030204" pitchFamily="34" charset="0"/>
              </a:rPr>
              <a:t>Ṭuwā</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1982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ٱذْهَبْ إِلَىٰ فِرْعَوْنَ إِنَّهُۥ طَغَىٰ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said,] ‘Go to Pharaoh,</a:t>
            </a:r>
          </a:p>
          <a:p>
            <a:pPr>
              <a:lnSpc>
                <a:spcPct val="90000"/>
              </a:lnSpc>
            </a:pPr>
            <a:r>
              <a:rPr lang="en-US" altLang="en-US" sz="3200" dirty="0">
                <a:latin typeface="Calibri" panose="020F0502020204030204" pitchFamily="34" charset="0"/>
              </a:rPr>
              <a:t>for indeed he has rebelled,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1893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فَقُلْ هَل لَّكَ إِلَىٰٓ أَن تَزَكَّىٰ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“Would you purify yourself?</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9469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وَأَهْدِيَكَ إِلَىٰ رَبِّكَ فَتَخْشَىٰ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will guide you to your Lord,</a:t>
            </a:r>
          </a:p>
          <a:p>
            <a:pPr>
              <a:lnSpc>
                <a:spcPct val="90000"/>
              </a:lnSpc>
            </a:pPr>
            <a:r>
              <a:rPr lang="en-US" altLang="en-US" sz="3200" dirty="0">
                <a:latin typeface="Calibri" panose="020F0502020204030204" pitchFamily="34" charset="0"/>
              </a:rPr>
              <a:t>that you may fear [Him]?”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1790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فَأَرَىٰهُ ٱلْـَٔايَةَ ٱلْكُبْرَىٰ ﴿٢٠﴾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showed him the greatest sign.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3984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فَكَذَّبَ وَعَصَىٰ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he denied, and disobeyed.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4031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أَدْبَرَ يَسْعَىٰ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turned back, walking swiftly,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6418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فَحَشَرَ فَنَادَىٰ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mustered [the people] and proclaimed,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5500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فَقَالَ أَنَا۠ رَبُّكُمُ ٱلْأَعْلَىٰ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saying, ‘I am your exalted lord!’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1016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فَأَخَذَهُ ٱللَّـهُ نَكَالَ ٱلْـَٔاخِرَةِ وَٱلْأُولَىٰٓ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Allah seized him</a:t>
            </a:r>
          </a:p>
          <a:p>
            <a:pPr>
              <a:lnSpc>
                <a:spcPct val="90000"/>
              </a:lnSpc>
            </a:pPr>
            <a:r>
              <a:rPr lang="en-US" altLang="en-US" sz="3200" dirty="0">
                <a:latin typeface="Calibri" panose="020F0502020204030204" pitchFamily="34" charset="0"/>
              </a:rPr>
              <a:t>with the punishment of this life and the Hereafter.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219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لَعِبْرَةً لِّمَن يَخْشَىٰٓ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moral in that for someone who fears!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6239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ءَأَنتُمْ أَشَدُّ خَلْقًا أَمِ ٱلسَّمَآءُ ۚ بَنَىٰهَا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you whose creation is more prodigious</a:t>
            </a:r>
          </a:p>
          <a:p>
            <a:pPr>
              <a:lnSpc>
                <a:spcPct val="90000"/>
              </a:lnSpc>
            </a:pPr>
            <a:r>
              <a:rPr lang="en-US" altLang="en-US" sz="3200" dirty="0">
                <a:latin typeface="Calibri" panose="020F0502020204030204" pitchFamily="34" charset="0"/>
              </a:rPr>
              <a:t>or the sky which He has built?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3775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رَفَعَ سَمْكَهَا فَسَوَّىٰهَا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raised its vault, and fashioned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0820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وَأَغْطَشَ لَيْلَهَا وَأَخْرَجَ ضُحَىٰهَا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darkened its night,</a:t>
            </a:r>
          </a:p>
          <a:p>
            <a:pPr>
              <a:lnSpc>
                <a:spcPct val="90000"/>
              </a:lnSpc>
            </a:pPr>
            <a:r>
              <a:rPr lang="en-US" altLang="en-US" sz="3200" dirty="0">
                <a:latin typeface="Calibri" panose="020F0502020204030204" pitchFamily="34" charset="0"/>
              </a:rPr>
              <a:t>and brought forth its 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7095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وَٱلْأَرْضَ بَعْدَ ذَٰلِكَ دَحَىٰهَآ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after that He spread out the earth,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4432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أَخْرَجَ مِنْهَا مَآءَهَا وَمَرْعَىٰهَا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brought forth from it its water and pastures,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8884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وَٱلْجِبَالَ أَرْسَىٰهَا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set firm the mountains,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2632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مَتَـٰعًا لَّكُمْ وَلِأَنْعَـٰمِكُمْ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 [place of] sustenance for you</a:t>
            </a:r>
          </a:p>
          <a:p>
            <a:pPr>
              <a:lnSpc>
                <a:spcPct val="90000"/>
              </a:lnSpc>
            </a:pPr>
            <a:r>
              <a:rPr lang="en-US" altLang="en-US" sz="3200" dirty="0">
                <a:latin typeface="Calibri" panose="020F0502020204030204" pitchFamily="34" charset="0"/>
              </a:rPr>
              <a:t>and your livestock.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7588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جَآءَتِ ٱلطَّآمَّةُ ٱلْكُبْرَىٰ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Greatest Catastrophe befalls,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4024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يَتَذَكَّرُ ٱلْإِنسَـٰنُ مَا سَعَىٰ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man will remember his </a:t>
            </a:r>
            <a:r>
              <a:rPr lang="en-US" altLang="en-US" sz="3200" dirty="0" err="1">
                <a:latin typeface="Calibri" panose="020F0502020204030204" pitchFamily="34" charset="0"/>
              </a:rPr>
              <a:t>endeavours</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4516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وَبُرِّزَتِ ٱلْجَحِيمُ لِمَن يَرَىٰ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hell is brought into view for one who sees,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5102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فَأَمَّا مَن طَغَىٰ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him who was rebellious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1108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وَءَاثَرَ ٱلْحَيَوٰةَ ٱلدُّنْيَا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preferred the life of this world,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9733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ٱلْجَحِيمَ هِىَ ٱلْمَأْوَىٰ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refuge will indeed be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8234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مَنْ خَافَ مَقَامَ رَبِّهِۦ وَنَهَى ٱلنَّفْسَ عَنِ ٱلْهَوَىٰ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him who is awed to stand before his Lord</a:t>
            </a:r>
          </a:p>
          <a:p>
            <a:pPr>
              <a:lnSpc>
                <a:spcPct val="90000"/>
              </a:lnSpc>
            </a:pPr>
            <a:r>
              <a:rPr lang="en-US" altLang="en-US" sz="3200" dirty="0">
                <a:latin typeface="Calibri" panose="020F0502020204030204" pitchFamily="34" charset="0"/>
              </a:rPr>
              <a:t>and forbids the soul from [following] desire,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3025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ٱلْجَنَّةَ هِىَ ٱلْمَأْوَىٰ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refuge will indeed be paradise.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3742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يَسْـَٔلُونَكَ عَنِ ٱلسَّاعَةِ أَيَّانَ مُرْسَىٰهَا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ask you concerning the Hour,</a:t>
            </a:r>
          </a:p>
          <a:p>
            <a:pPr>
              <a:lnSpc>
                <a:spcPct val="90000"/>
              </a:lnSpc>
            </a:pPr>
            <a:r>
              <a:rPr lang="en-US" altLang="en-US" sz="3200" dirty="0">
                <a:latin typeface="Calibri" panose="020F0502020204030204" pitchFamily="34" charset="0"/>
              </a:rPr>
              <a:t>“When will it set in,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218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فِيمَ أَنتَ مِن ذِكْرَىٰهَآ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considering your frequent mention of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5982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إِلَىٰ رَبِّكَ مُنتَهَىٰهَآ ﴿٤٤﴾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Its outcome is with your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76434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إِنَّمَآ أَنتَ مُنذِرُ مَن يَخْشَىٰهَا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are only a warner for those who fear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0231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وَٱلنَّـٰزِعَـٰتِ غَرْقًا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those [angels] who wrest [the soul] violently,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كَأَنَّهُمْ يَوْمَ يَرَوْنَهَا لَمْ يَلْبَثُوٓا۟ إِلَّا عَشِيَّةً أَوْ ضُحَىٰهَا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they see it, it shall be as if</a:t>
            </a:r>
          </a:p>
          <a:p>
            <a:pPr>
              <a:lnSpc>
                <a:spcPct val="90000"/>
              </a:lnSpc>
            </a:pPr>
            <a:r>
              <a:rPr lang="en-US" altLang="en-US" sz="3200" dirty="0">
                <a:latin typeface="Calibri" panose="020F0502020204030204" pitchFamily="34" charset="0"/>
              </a:rPr>
              <a:t>they had not stayed [in the world]</a:t>
            </a:r>
          </a:p>
          <a:p>
            <a:pPr>
              <a:lnSpc>
                <a:spcPct val="90000"/>
              </a:lnSpc>
            </a:pPr>
            <a:r>
              <a:rPr lang="en-US" altLang="en-US" sz="3200" dirty="0">
                <a:latin typeface="Calibri" panose="020F0502020204030204" pitchFamily="34" charset="0"/>
              </a:rPr>
              <a:t>except for an evening or forenoon.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72229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وَٱلنَّـٰشِطَـٰتِ نَشْطًا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those who draw [it] out gently,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6570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وَٱلسَّـٰبِحَـٰتِ سَبْحًا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those who swim smoothly,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82989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فَٱلسَّـٰبِقَـٰتِ سَبْقًا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those who take the lead, racing,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2125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فَٱلْمُدَبِّرَٰتِ أَمْرًا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those who direct the affairs [of creatures]: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Nāziʿāt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20625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10963</TotalTime>
  <Words>1383</Words>
  <Application>Microsoft Office PowerPoint</Application>
  <PresentationFormat>Widescreen</PresentationFormat>
  <Paragraphs>176</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وَٱلنَّـٰزِعَـٰتِ غَرْقًا ﴿١﴾</vt:lpstr>
      <vt:lpstr> وَٱلنَّـٰشِطَـٰتِ نَشْطًا ﴿٢﴾</vt:lpstr>
      <vt:lpstr> وَٱلسَّـٰبِحَـٰتِ سَبْحًا ﴿٣﴾</vt:lpstr>
      <vt:lpstr> فَٱلسَّـٰبِقَـٰتِ سَبْقًا ﴿٤﴾</vt:lpstr>
      <vt:lpstr> فَٱلْمُدَبِّرَٰتِ أَمْرًا ﴿٥﴾</vt:lpstr>
      <vt:lpstr> يَوْمَ تَرْجُفُ ٱلرَّاجِفَةُ ﴿٦﴾</vt:lpstr>
      <vt:lpstr> تَتْبَعُهَا ٱلرَّادِفَةُ ﴿٧﴾</vt:lpstr>
      <vt:lpstr> قُلُوبٌ يَوْمَئِذٍ وَاجِفَةٌ ﴿٨﴾</vt:lpstr>
      <vt:lpstr> أَبْصَـٰرُهَا خَـٰشِعَةٌ ﴿٩﴾</vt:lpstr>
      <vt:lpstr> يَقُولُونَ أَءِنَّا لَمَرْدُودُونَ فِى ٱلْحَافِرَةِ ﴿١٠﴾ </vt:lpstr>
      <vt:lpstr>أَءِذَا كُنَّا عِظَـٰمًا نَّخِرَةً ﴿١١﴾</vt:lpstr>
      <vt:lpstr> قَالُوا۟ تِلْكَ إِذًا كَرَّةٌ خَاسِرَةٌ ﴿١٢﴾</vt:lpstr>
      <vt:lpstr> فَإِنَّمَا هِىَ زَجْرَةٌ وَٰحِدَةٌ ﴿١٣﴾</vt:lpstr>
      <vt:lpstr> فَإِذَا هُم بِٱلسَّاهِرَةِ ﴿١٤﴾</vt:lpstr>
      <vt:lpstr> هَلْ أَتَىٰكَ حَدِيثُ مُوسَىٰٓ ﴿١٥﴾</vt:lpstr>
      <vt:lpstr>إِذْ نَادَىٰهُ رَبُّهُۥ بِٱلْوَادِ ٱلْمُقَدَّسِ طُوًى ﴿١٦﴾</vt:lpstr>
      <vt:lpstr> ٱذْهَبْ إِلَىٰ فِرْعَوْنَ إِنَّهُۥ طَغَىٰ ﴿١٧﴾</vt:lpstr>
      <vt:lpstr> فَقُلْ هَل لَّكَ إِلَىٰٓ أَن تَزَكَّىٰ ﴿١٨﴾</vt:lpstr>
      <vt:lpstr> وَأَهْدِيَكَ إِلَىٰ رَبِّكَ فَتَخْشَىٰ ﴿١٩﴾</vt:lpstr>
      <vt:lpstr> فَأَرَىٰهُ ٱلْـَٔايَةَ ٱلْكُبْرَىٰ ﴿٢٠﴾ </vt:lpstr>
      <vt:lpstr>فَكَذَّبَ وَعَصَىٰ ﴿٢١﴾</vt:lpstr>
      <vt:lpstr> ثُمَّ أَدْبَرَ يَسْعَىٰ ﴿٢٢﴾</vt:lpstr>
      <vt:lpstr> فَحَشَرَ فَنَادَىٰ ﴿٢٣﴾</vt:lpstr>
      <vt:lpstr> فَقَالَ أَنَا۠ رَبُّكُمُ ٱلْأَعْلَىٰ ﴿٢٤﴾</vt:lpstr>
      <vt:lpstr> فَأَخَذَهُ ٱللَّـهُ نَكَالَ ٱلْـَٔاخِرَةِ وَٱلْأُولَىٰٓ ﴿٢٥﴾</vt:lpstr>
      <vt:lpstr> إِنَّ فِى ذَٰلِكَ لَعِبْرَةً لِّمَن يَخْشَىٰٓ ﴿٢٦﴾</vt:lpstr>
      <vt:lpstr> ءَأَنتُمْ أَشَدُّ خَلْقًا أَمِ ٱلسَّمَآءُ ۚ بَنَىٰهَا ﴿٢٧﴾</vt:lpstr>
      <vt:lpstr> رَفَعَ سَمْكَهَا فَسَوَّىٰهَا ﴿٢٨﴾</vt:lpstr>
      <vt:lpstr> وَأَغْطَشَ لَيْلَهَا وَأَخْرَجَ ضُحَىٰهَا ﴿٢٩﴾</vt:lpstr>
      <vt:lpstr> وَٱلْأَرْضَ بَعْدَ ذَٰلِكَ دَحَىٰهَآ ﴿٣٠﴾</vt:lpstr>
      <vt:lpstr> أَخْرَجَ مِنْهَا مَآءَهَا وَمَرْعَىٰهَا ﴿٣١﴾</vt:lpstr>
      <vt:lpstr> وَٱلْجِبَالَ أَرْسَىٰهَا ﴿٣٢﴾</vt:lpstr>
      <vt:lpstr> مَتَـٰعًا لَّكُمْ وَلِأَنْعَـٰمِكُمْ ﴿٣٣﴾</vt:lpstr>
      <vt:lpstr> فَإِذَا جَآءَتِ ٱلطَّآمَّةُ ٱلْكُبْرَىٰ ﴿٣٤﴾</vt:lpstr>
      <vt:lpstr> يَوْمَ يَتَذَكَّرُ ٱلْإِنسَـٰنُ مَا سَعَىٰ ﴿٣٥﴾</vt:lpstr>
      <vt:lpstr> وَبُرِّزَتِ ٱلْجَحِيمُ لِمَن يَرَىٰ ﴿٣٦﴾</vt:lpstr>
      <vt:lpstr> فَأَمَّا مَن طَغَىٰ ﴿٣٧﴾</vt:lpstr>
      <vt:lpstr> وَءَاثَرَ ٱلْحَيَوٰةَ ٱلدُّنْيَا ﴿٣٨﴾</vt:lpstr>
      <vt:lpstr> فَإِنَّ ٱلْجَحِيمَ هِىَ ٱلْمَأْوَىٰ ﴿٣٩﴾</vt:lpstr>
      <vt:lpstr> وَأَمَّا مَنْ خَافَ مَقَامَ رَبِّهِۦ وَنَهَى ٱلنَّفْسَ عَنِ ٱلْهَوَىٰ ﴿٤٠﴾</vt:lpstr>
      <vt:lpstr> فَإِنَّ ٱلْجَنَّةَ هِىَ ٱلْمَأْوَىٰ ﴿٤١﴾</vt:lpstr>
      <vt:lpstr> يَسْـَٔلُونَكَ عَنِ ٱلسَّاعَةِ أَيَّانَ مُرْسَىٰهَا ﴿٤٢﴾</vt:lpstr>
      <vt:lpstr> فِيمَ أَنتَ مِن ذِكْرَىٰهَآ ﴿٤٣﴾</vt:lpstr>
      <vt:lpstr> إِلَىٰ رَبِّكَ مُنتَهَىٰهَآ ﴿٤٤﴾ </vt:lpstr>
      <vt:lpstr>إِنَّمَآ أَنتَ مُنذِرُ مَن يَخْشَىٰهَا ﴿٤٥﴾</vt:lpstr>
      <vt:lpstr> كَأَنَّهُمْ يَوْمَ يَرَوْنَهَا لَمْ يَلْبَثُوٓا۟ إِلَّا عَشِيَّةً أَوْ ضُحَىٰهَا ﴿٤٦﴾</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789</cp:revision>
  <dcterms:created xsi:type="dcterms:W3CDTF">2005-07-27T05:58:58Z</dcterms:created>
  <dcterms:modified xsi:type="dcterms:W3CDTF">2020-05-21T09:57:17Z</dcterms:modified>
</cp:coreProperties>
</file>