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354" r:id="rId2"/>
    <p:sldId id="355" r:id="rId3"/>
    <p:sldId id="1008" r:id="rId4"/>
    <p:sldId id="893" r:id="rId5"/>
    <p:sldId id="766" r:id="rId6"/>
    <p:sldId id="1007" r:id="rId7"/>
    <p:sldId id="1009" r:id="rId8"/>
    <p:sldId id="1010" r:id="rId9"/>
    <p:sldId id="1011" r:id="rId10"/>
    <p:sldId id="1012" r:id="rId11"/>
    <p:sldId id="1013" r:id="rId12"/>
    <p:sldId id="1014" r:id="rId13"/>
    <p:sldId id="1015" r:id="rId14"/>
    <p:sldId id="1016" r:id="rId15"/>
    <p:sldId id="1068" r:id="rId16"/>
    <p:sldId id="1017" r:id="rId17"/>
    <p:sldId id="1018" r:id="rId18"/>
    <p:sldId id="1019" r:id="rId19"/>
    <p:sldId id="1020" r:id="rId20"/>
    <p:sldId id="1021" r:id="rId21"/>
    <p:sldId id="1022" r:id="rId22"/>
    <p:sldId id="1023" r:id="rId23"/>
    <p:sldId id="1024" r:id="rId24"/>
    <p:sldId id="1025" r:id="rId25"/>
    <p:sldId id="1026" r:id="rId26"/>
    <p:sldId id="1027" r:id="rId27"/>
    <p:sldId id="1028" r:id="rId28"/>
    <p:sldId id="1029" r:id="rId29"/>
    <p:sldId id="1030" r:id="rId30"/>
    <p:sldId id="1031" r:id="rId31"/>
    <p:sldId id="1032" r:id="rId32"/>
    <p:sldId id="1033" r:id="rId33"/>
    <p:sldId id="1034" r:id="rId34"/>
    <p:sldId id="1035" r:id="rId35"/>
    <p:sldId id="1036" r:id="rId36"/>
    <p:sldId id="1037" r:id="rId37"/>
    <p:sldId id="1038" r:id="rId38"/>
    <p:sldId id="1039" r:id="rId39"/>
    <p:sldId id="1040" r:id="rId40"/>
    <p:sldId id="1041" r:id="rId41"/>
    <p:sldId id="1042" r:id="rId42"/>
    <p:sldId id="1043" r:id="rId43"/>
    <p:sldId id="1044" r:id="rId44"/>
    <p:sldId id="1045" r:id="rId45"/>
    <p:sldId id="1046" r:id="rId46"/>
    <p:sldId id="1047" r:id="rId47"/>
    <p:sldId id="1048" r:id="rId48"/>
    <p:sldId id="1049" r:id="rId49"/>
    <p:sldId id="1050" r:id="rId50"/>
    <p:sldId id="1051" r:id="rId51"/>
    <p:sldId id="1052" r:id="rId52"/>
    <p:sldId id="1053" r:id="rId53"/>
    <p:sldId id="1054" r:id="rId54"/>
    <p:sldId id="1055" r:id="rId55"/>
    <p:sldId id="1056" r:id="rId56"/>
    <p:sldId id="1057" r:id="rId57"/>
    <p:sldId id="1058" r:id="rId58"/>
    <p:sldId id="1059" r:id="rId59"/>
    <p:sldId id="1060" r:id="rId60"/>
    <p:sldId id="1061" r:id="rId61"/>
    <p:sldId id="1062" r:id="rId62"/>
    <p:sldId id="1063" r:id="rId63"/>
    <p:sldId id="1064" r:id="rId64"/>
    <p:sldId id="1065" r:id="rId65"/>
    <p:sldId id="1066" r:id="rId66"/>
    <p:sldId id="1067" r:id="rId67"/>
    <p:sldId id="352" r:id="rId68"/>
    <p:sldId id="353" r:id="rId6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12/05/2020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الروم</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al-Rūm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err="1" smtClean="0">
                <a:solidFill>
                  <a:srgbClr val="FFFF00"/>
                </a:solidFill>
                <a:latin typeface="Trebuchet MS" panose="020B0603020202020204" pitchFamily="34" charset="0"/>
                <a:cs typeface="Traditional Arabic" panose="02020603050405020304" pitchFamily="18" charset="-78"/>
              </a:rPr>
              <a:t>byzantines</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60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بِنَصْرِ ٱللَّـهِ ۚ يَنصُرُ مَن يَشَآءُ ۖ وَهُوَ ٱلْعَزِيزُ ٱلرَّحِيمُ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at Allah’s help. He helps whomever He wishes, and He is the All-mighty,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89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وَعْدَ ٱللَّـهِ ۖ لَا يُخْلِفُ ٱللَّـهُ وَعْدَهُۥ وَلَـٰكِنَّ أَكْثَرَ ٱلنَّاسِ لَا يَعْلَمُونَ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promise of Allah: Allah does not break His promise,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5668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يَعْلَمُونَ ظَـٰهِرًا مِّنَ ٱلْحَيَوٰةِ ٱلدُّنْيَا وَهُمْ عَنِ ٱلْـَٔاخِرَةِ هُمْ غَـٰفِلُونَ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know just an outward aspect of the life of the world, but they are oblivious of the Hereafter.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68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يَتَفَكَّرُوا۟ فِىٓ أَنفُسِهِم ۗ مَّا خَلَقَ ٱللَّـهُ ٱلسَّمَـٰوَٰتِ وَٱلْأَرْضَ وَمَا بَيْنَهُمَآ إِلَّا بِٱلْحَقِّ وَأَجَلٍ مُّسَمًّى ۗ وَإِنَّ كَثِيرًا مِّنَ ٱلنَّاسِ بِلِقَآئِ رَبِّهِمْ لَكَـٰفِرُونَ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reflected in their own souls? Allah did not create the heavens and the earth and whatever is between them except with reason and for a specified term. Indeed many of the people disbelieve in the encounter with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022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يَسِيرُوا۟ فِى ٱلْأَرْضِ فَيَنظُرُوا۟ كَيْفَ كَانَ عَـٰقِبَةُ ٱلَّذِينَ مِن قَبْلِهِمْ ۚ كَانُوٓا۟ أَشَدَّ مِنْهُمْ قُوَّةً وَأَثَارُوا۟ ٱلْأَرْضَ وَعَمَرُوهَآ أَكْثَرَ مِمَّا عَمَرُوهَا وَجَآءَتْهُمْ رُسُلُهُم بِٱلْبَيِّنَـٰتِ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traveled in the land so that they may observe how was the fate of those who were before them? They were more powerful than them, and they plowed the earth and developed it more than they have developed it. Their apostles brought them manifest proofs.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7631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فَمَا </a:t>
            </a:r>
            <a:r>
              <a:rPr lang="ar-SA" altLang="en-US" sz="7200" dirty="0">
                <a:latin typeface="Arabic Typesetting" panose="03020402040406030203" pitchFamily="66" charset="-78"/>
                <a:cs typeface="Arabic Typesetting" panose="03020402040406030203" pitchFamily="66" charset="-78"/>
              </a:rPr>
              <a:t>كَانَ ٱللَّـهُ لِيَظْلِمَهُمْ وَلَـٰكِن كَانُوٓا۟ أَنفُسَهُمْ يَظْلِمُونَ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it was not Allah who wronged them, but it was they who used to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8250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كَانَ عَـٰقِبَةَ ٱلَّذِينَ أَسَـٰٓـُٔوا۟ ٱلسُّوٓأَىٰٓ أَن كَذَّبُوا۟ بِـَٔايَـٰتِ ٱللَّـهِ وَكَانُوا۟ بِهَا يَسْتَهْزِءُونَ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 fate of those who committed misdeeds was that they denied the signs of Allah and they used to deride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9586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ٱللَّـهُ يَبْدَؤُا۟ ٱلْخَلْقَ ثُمَّ يُعِيدُهُۥ ثُمَّ إِلَيْهِ تُرْجَعُونَ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originates the creation, then He will bring it back, then you will be brought back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9711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تَقُومُ ٱلسَّاعَةُ يُبْلِسُ ٱلْمُجْرِمُونَ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Hour sets in, the guilty will despair.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13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 يَكُن لَّهُم مِّن شُرَكَآئِهِمْ شُفَعَـٰٓؤُا۟ وَكَانُوا۟ بِشُرَكَآئِهِمْ كَـٰفِرِينَ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None of those whom they ascribed as partners [to Allah] will intercede for them, and they will disavow their partners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9387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22076"/>
            <a:ext cx="12192000" cy="646330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30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Rūm</a:t>
            </a:r>
            <a:endParaRPr lang="en-US" altLang="en-US" sz="2800" dirty="0" smtClean="0">
              <a:solidFill>
                <a:srgbClr val="FFFF00"/>
              </a:solidFill>
            </a:endParaRPr>
          </a:p>
          <a:p>
            <a:pPr algn="ctr">
              <a:spcBef>
                <a:spcPct val="0"/>
              </a:spcBef>
              <a:buFontTx/>
              <a:buNone/>
            </a:pPr>
            <a:endParaRPr lang="en-US" altLang="en-US" sz="2800" dirty="0" smtClean="0">
              <a:solidFill>
                <a:srgbClr val="FFFF00"/>
              </a:solidFill>
            </a:endParaRPr>
          </a:p>
          <a:p>
            <a:pPr algn="ctr">
              <a:spcBef>
                <a:spcPct val="0"/>
              </a:spcBef>
              <a:buFontTx/>
              <a:buNone/>
            </a:pPr>
            <a:r>
              <a:rPr lang="en-US" altLang="en-US" sz="2800" dirty="0" smtClean="0">
                <a:solidFill>
                  <a:srgbClr val="FFFF00"/>
                </a:solidFill>
              </a:rPr>
              <a:t>The </a:t>
            </a:r>
            <a:r>
              <a:rPr lang="en-US" altLang="en-US" sz="2800" dirty="0">
                <a:solidFill>
                  <a:srgbClr val="FFFF00"/>
                </a:solidFill>
              </a:rPr>
              <a:t>surah that mentions the defeat of The Byzantines and the divine promise of their forthcoming victory in several years—and in prophesying this, implying martial triumph for the Muslims over their idolatrous adversaries at the same time. The surah is occasioned by the celebration of the idol-worshipping opponents of the prophet at the new of the Byzantine defeat by the Persians, for they drew an analogy between themselves and the fire-worshipping Persians as defenders of polytheism in opposition to the monotheism of the Muslims and Byzantine Christians. It derives its name from  which mentions “Byzantium” (al-</a:t>
            </a:r>
            <a:r>
              <a:rPr lang="en-US" altLang="en-US" sz="2800" dirty="0" err="1">
                <a:solidFill>
                  <a:srgbClr val="FFFF00"/>
                </a:solidFill>
              </a:rPr>
              <a:t>Rūm</a:t>
            </a:r>
            <a:r>
              <a:rPr lang="en-US" altLang="en-US" sz="2800" dirty="0">
                <a:solidFill>
                  <a:srgbClr val="FFFF00"/>
                </a:solidFill>
              </a:rPr>
              <a:t>). The surah opens with a reference to the defeat of the Byzantines at the hands of the Persians (613–14 CE) in Syria, and the subsequent victory of the Byzantines in 624 CE. </a:t>
            </a:r>
            <a:endParaRPr lang="en-US" altLang="en-US" sz="2800" dirty="0" smtClean="0">
              <a:solidFill>
                <a:srgbClr val="FFFF00"/>
              </a:solidFill>
            </a:endParaRP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وَيَوْمَ تَقُومُ ٱلسَّاعَةُ يَوْمَئِذٍ يَتَفَرَّقُونَ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Hour sets in, they will be divided on that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2679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فَأَمَّا ٱلَّذِينَ ءَامَنُوا۟ وَعَمِلُوا۟ ٱلصَّـٰلِحَـٰتِ فَهُمْ فِى رَوْضَةٍ يُحْبَرُونَ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they shall be in a garden, rejoicing.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422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وَأَمَّا ٱلَّذِينَ كَفَرُوا۟ وَكَذَّبُوا۟ بِـَٔايَـٰتِنَا وَلِقَآئِ ٱلْـَٔاخِرَةِ فَأُو۟لَـٰٓئِكَ فِى ٱلْعَذَابِ مُحْضَرُونَ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who were faithless and denied Our signs and the encounter of the Hereafter, they will be brought to the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079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فَسُبْحَـٰنَ ٱللَّـهِ حِينَ تُمْسُونَ وَحِينَ تُصْبِحُونَ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glorify Allah when you enter evening and when you rise at dawn.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2155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 ٱلْحَمْدُ فِى ٱلسَّمَـٰوَٰتِ وَٱلْأَرْضِ وَعَشِيًّا وَحِينَ تُظْهِرُونَ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all praise in the heavens and the earth, at nightfall and when you enter noontime.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8651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يُخْرِجُ ٱلْحَىَّ مِنَ ٱلْمَيِّتِ وَيُخْرِجُ ٱلْمَيِّتَ مِنَ ٱلْحَىِّ وَيُحْىِ ٱلْأَرْضَ بَعْدَ مَوْتِهَا ۚ وَكَذَٰلِكَ تُخْرَجُونَ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brings forth the living from the dead, and brings forth the dead from the living, and revives the earth after its death. Likewise you [too] shall be raised [from the dead].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5436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أَنْ خَلَقَكُم مِّن تُرَابٍ ثُمَّ إِذَآ أَنتُم بَشَرٌ تَنتَشِرُونَ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His signs is that He created you from dust, then, behold, you are humans scattering [all over]!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116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أَنْ خَلَقَ لَكُم مِّنْ أَنفُسِكُمْ أَزْوَٰجًا لِّتَسْكُنُوٓا۟ إِلَيْهَا وَجَعَلَ بَيْنَكُم مَّوَدَّةً وَرَحْمَةً ۚ إِنَّ فِى ذَٰلِكَ لَـَٔايَـٰتٍ لِّقَوْمٍ يَتَفَكَّرُونَ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He created for you mates from your own selves that you may take comfort in them, and He ordained affection and mercy between you. There are indeed signs in that for a people who reflect.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6779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خَلْقُ ٱلسَّمَـٰوَٰتِ وَٱلْأَرْضِ وَٱخْتِلَـٰفُ أَلْسِنَتِكُمْ وَأَلْوَٰنِكُمْ ۚ إِنَّ فِى ذَٰلِكَ لَـَٔايَـٰتٍ لِّلْعَـٰلِمِينَ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His signs is the creation of the heavens and the earth, and the difference of your languages and </a:t>
            </a:r>
            <a:r>
              <a:rPr lang="en-US" altLang="en-US" sz="3200" dirty="0" err="1">
                <a:latin typeface="Calibri" panose="020F0502020204030204" pitchFamily="34" charset="0"/>
              </a:rPr>
              <a:t>colours</a:t>
            </a:r>
            <a:r>
              <a:rPr lang="en-US" altLang="en-US" sz="3200" dirty="0">
                <a:latin typeface="Calibri" panose="020F0502020204030204" pitchFamily="34" charset="0"/>
              </a:rPr>
              <a:t>. There are indeed signs in that for those who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9347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مَنَامُكُم بِٱلَّيْلِ وَٱلنَّهَارِ وَٱبْتِغَآؤُكُم مِّن فَضْلِهِۦٓ ۚ إِنَّ فِى ذَٰلِكَ لَـَٔايَـٰتٍ لِّقَوْمٍ يَسْمَعُونَ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your sleep by night and day, and your pursuit of His grace. There are indeed signs in that for a people who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620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55564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30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Rūm</a:t>
            </a:r>
            <a:endParaRPr lang="en-US" altLang="en-US" sz="2800" dirty="0" smtClean="0">
              <a:solidFill>
                <a:srgbClr val="FFFF00"/>
              </a:solidFill>
            </a:endParaRPr>
          </a:p>
          <a:p>
            <a:pPr algn="ctr">
              <a:spcBef>
                <a:spcPct val="0"/>
              </a:spcBef>
              <a:buFontTx/>
              <a:buNone/>
            </a:pPr>
            <a:endParaRPr lang="en-US" altLang="en-US" sz="2800" dirty="0" smtClean="0">
              <a:solidFill>
                <a:srgbClr val="FFFF00"/>
              </a:solidFill>
            </a:endParaRPr>
          </a:p>
          <a:p>
            <a:pPr algn="ctr">
              <a:spcBef>
                <a:spcPct val="0"/>
              </a:spcBef>
              <a:buFontTx/>
              <a:buNone/>
            </a:pPr>
            <a:r>
              <a:rPr lang="en-US" altLang="en-US" sz="2800" dirty="0">
                <a:solidFill>
                  <a:srgbClr val="FFFF00"/>
                </a:solidFill>
              </a:rPr>
              <a:t>The surah urges people to reflect on the creation of themselves, the heavens and earth, and all God’s wonders. God’s power to give life to a barren land is repeated as an indication both of His ability to raise the dead and of His mercy to mankind. The disbelievers are warned to believe before it is too late; the Prophet is urged to persevere and to ignore the taunts of the disbelievers.</a:t>
            </a:r>
          </a:p>
          <a:p>
            <a:pPr algn="ctr">
              <a:spcBef>
                <a:spcPct val="0"/>
              </a:spcBef>
              <a:buFontTx/>
              <a:buNone/>
            </a:pPr>
            <a:r>
              <a:rPr lang="en-US" altLang="en-US" sz="2800" dirty="0">
                <a:solidFill>
                  <a:srgbClr val="FFFF00"/>
                </a:solidFill>
              </a:rPr>
              <a:t>The surah is also known as Rome, The (East) Romans, The Greeks, The Roman Empire, The Romans.</a:t>
            </a:r>
          </a:p>
          <a:p>
            <a:pPr algn="ctr">
              <a:spcBef>
                <a:spcPct val="0"/>
              </a:spcBef>
              <a:buFontTx/>
              <a:buNone/>
            </a:pPr>
            <a:r>
              <a:rPr lang="en-US" altLang="en-US" sz="2800" dirty="0" smtClean="0">
                <a:solidFill>
                  <a:srgbClr val="FFFF00"/>
                </a:solidFill>
              </a:rPr>
              <a:t>This </a:t>
            </a:r>
            <a:r>
              <a:rPr lang="en-US" altLang="en-US" sz="2800" dirty="0">
                <a:solidFill>
                  <a:srgbClr val="FFFF00"/>
                </a:solidFill>
              </a:rPr>
              <a:t>surah was revealed in </a:t>
            </a:r>
            <a:r>
              <a:rPr lang="en-US" altLang="en-US" sz="2800" dirty="0" smtClean="0">
                <a:solidFill>
                  <a:srgbClr val="FFFF00"/>
                </a:solidFill>
              </a:rPr>
              <a:t>Makkah. </a:t>
            </a:r>
            <a:r>
              <a:rPr lang="en-US" altLang="en-US" sz="2800" dirty="0">
                <a:solidFill>
                  <a:srgbClr val="FFFF00"/>
                </a:solidFill>
              </a:rPr>
              <a:t>The Holy Prophet </a:t>
            </a:r>
            <a:r>
              <a:rPr lang="en-US" altLang="en-US" sz="2800" dirty="0" smtClean="0">
                <a:solidFill>
                  <a:srgbClr val="FFFF00"/>
                </a:solidFill>
              </a:rPr>
              <a:t>(S) </a:t>
            </a:r>
            <a:r>
              <a:rPr lang="en-US" altLang="en-US" sz="2800" dirty="0">
                <a:solidFill>
                  <a:srgbClr val="FFFF00"/>
                </a:solidFill>
              </a:rPr>
              <a:t>said that the reward for reciting this surah is equal to ten times the number of angels between the heavens and the earth who praise Allah (s.w.t.) constantly. It is not advisable to keep this surah as a talisman (written) in the </a:t>
            </a:r>
            <a:r>
              <a:rPr lang="en-US" altLang="en-US" sz="2800" dirty="0" smtClean="0">
                <a:solidFill>
                  <a:srgbClr val="FFFF00"/>
                </a:solidFill>
              </a:rPr>
              <a:t>house.</a:t>
            </a:r>
            <a:endParaRPr lang="en-US" altLang="en-US" sz="28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0027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يُرِيكُمُ ٱلْبَرْقَ خَوْفًا وَطَمَعًا وَيُنَزِّلُ مِنَ ٱلسَّمَآءِ مَآءً فَيُحْىِۦ بِهِ ٱلْأَرْضَ بَعْدَ مَوْتِهَآ ۚ إِنَّ فِى ذَٰلِكَ لَـَٔايَـٰتٍ لِّقَوْمٍ يَعْقِلُونَ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He shows you the lightning, arousing fear and hope, and He sends down water from the sky, and with it revives the earth after its death. There are indeed signs in that for a people who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9621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ءَايَـٰتِهِۦٓ أَن تَقُومَ ٱلسَّمَآءُ وَٱلْأَرْضُ بِأَمْرِهِۦ ۚ ثُمَّ إِذَا دَعَاكُمْ دَعْوَةً مِّنَ ٱلْأَرْضِ إِذَآ أَنتُمْ تَخْرُجُونَ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the sky and the earth stand by His command, and then, when He calls you forth from the earth, behold, you will come forth.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8863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وَلَهُۥ مَن فِى ٱلسَّمَـٰوَٰتِ وَٱلْأَرْضِ ۖ كُلٌّ لَّهُۥ قَـٰنِتُونَ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whoever is in the heavens and the earth. All are obedient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0346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يَبْدَؤُا۟ ٱلْخَلْقَ ثُمَّ يُعِيدُهُۥ وَهُوَ أَهْوَنُ عَلَيْهِ ۚ وَلَهُ ٱلْمَثَلُ ٱلْأَعْلَىٰ فِى ٱلسَّمَـٰوَٰتِ وَٱلْأَرْضِ ۚ وَهُوَ ٱلْعَزِيزُ ٱلْحَكِيمُ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originates the creation, and then He will bring it back —and that is more simple for Him. His is the loftiest description in the heavens and the earth. And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3230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ضَرَبَ لَكُم مَّثَلًا مِّنْ أَنفُسِكُمْ ۖ هَل لَّكُم مِّن مَّا مَلَكَتْ أَيْمَـٰنُكُم مِّن شُرَكَآءَ فِى مَا رَزَقْنَـٰكُمْ فَأَنتُمْ فِيهِ سَوَآءٌ تَخَافُونَهُمْ كَخِيفَتِكُمْ أَنفُسَكُمْ ۚ كَذَٰلِكَ نُفَصِّلُ ٱلْـَٔايَـٰتِ لِقَوْمٍ يَعْقِلُونَ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draws for you an example from yourselves: Do you have among your slaves any partners [who may share] in what We have provided you, so that you are equal in its respect, and you revere them as you revere one another</a:t>
            </a:r>
            <a:r>
              <a:rPr lang="en-US" altLang="en-US" sz="3200" dirty="0" smtClean="0">
                <a:latin typeface="Calibri" panose="020F0502020204030204" pitchFamily="34" charset="0"/>
              </a:rPr>
              <a:t>? </a:t>
            </a:r>
            <a:r>
              <a:rPr lang="en-US" altLang="en-US" sz="3200" dirty="0">
                <a:latin typeface="Calibri" panose="020F0502020204030204" pitchFamily="34" charset="0"/>
              </a:rPr>
              <a:t>Thus do We </a:t>
            </a:r>
            <a:r>
              <a:rPr lang="en-US" altLang="en-US" sz="3200" dirty="0" smtClean="0">
                <a:latin typeface="Calibri" panose="020F0502020204030204" pitchFamily="34" charset="0"/>
              </a:rPr>
              <a:t>elaborate </a:t>
            </a:r>
            <a:r>
              <a:rPr lang="en-US" altLang="en-US" sz="3200" dirty="0">
                <a:latin typeface="Calibri" panose="020F0502020204030204" pitchFamily="34" charset="0"/>
              </a:rPr>
              <a:t>the signs for a people who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8624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ٱتَّبَعَ ٱلَّذِينَ ظَلَمُوٓا۟ أَهْوَآءَهُم بِغَيْرِ عِلْمٍ ۖ فَمَن يَهْدِى مَنْ أَضَلَّ ٱللَّـهُ ۖ وَمَا لَهُم مِّن نَّـٰصِرِينَ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 wrongdoers follow their own desires without any knowledge. So who will guide those whom Allah has led astray? They will have no helpers.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6902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فَأَقِمْ وَجْهَكَ لِلدِّينِ حَنِيفًا ۚ فِطْرَتَ ٱللَّـهِ ٱلَّتِى فَطَرَ ٱلنَّاسَ عَلَيْهَا ۚ لَا تَبْدِيلَ لِخَلْقِ ٱللَّـهِ ۚ ذَٰلِكَ ٱلدِّينُ ٱلْقَيِّمُ وَلَـٰكِنَّ أَكْثَرَ ٱلنَّاسِ لَا يَعْلَمُونَ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set your heart on the religion as a people of pure faith, the origination of Allah according to which He originated mankind (There is no altering Allah’s creation; that is the upright religion,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1129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مُنِيبِينَ إِلَيْهِ وَٱتَّقُوهُ وَأَقِيمُوا۟ ٱلصَّلَوٰةَ وَلَا تَكُونُوا۟ مِنَ ٱلْمُشْرِكِينَ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—turning to Him in penitence, and be wary of Him, and maintain the prayer, and do not be among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581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ٱلَّذِينَ فَرَّقُوا۟ دِينَهُمْ وَكَانُوا۟ شِيَعًا ۖ كُلُّ حِزْبٍۭ بِمَا لَدَيْهِمْ فَرِحُونَ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those who split up their religion and became sects: each faction exulting in what it possessed.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5343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مَسَّ ٱلنَّاسَ ضُرٌّ دَعَوْا۟ رَبَّهُم مُّنِيبِينَ إِلَيْهِ ثُمَّ إِذَآ أَذَاقَهُم مِّنْهُ رَحْمَةً إِذَا فَرِيقٌ مِّنْهُم بِرَبِّهِمْ يُشْرِكُونَ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distress befalls people, they supplicate their Lord, turning to Him in penitence. Then, when He lets them taste His mercy, behold, a part of them ascribe partners to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042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لِيَكْفُرُوا۟ بِمَآ ءَاتَيْنَـٰهُمْ ۚ فَتَمَتَّعُوا۟ فَسَوْفَ تَعْلَمُونَ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being ungrateful toward what We have given them. So let them enjoy.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9511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أَنزَلْنَا عَلَيْهِمْ سُلْطَـٰنًا فَهُوَ يَتَكَلَّمُ بِمَا كَانُوا۟ بِهِۦ يُشْرِكُونَ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We sent down to them any authority which might speak of what they associate with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9788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وَإِذَآ أَذَقْنَا ٱلنَّاسَ رَحْمَةً فَرِحُوا۟ بِهَا ۖ وَإِن تُصِبْهُمْ سَيِّئَةٌۢ بِمَا قَدَّمَتْ أَيْدِيهِمْ إِذَا هُمْ يَقْنَطُونَ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We let people taste [Our] mercy, they exult in it; but should an ill visit them because of what their hands have sent ahead, behold, they become despondent!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6457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أَنَّ ٱللَّـهَ يَبْسُطُ ٱلرِّزْقَ لِمَن يَشَآءُ وَيَقْدِرُ ۚ إِنَّ فِى ذَٰلِكَ لَـَٔايَـٰتٍ لِّقَوْمٍ يُؤْمِنُونَ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Allah expands the provision for whomever He wishes, and tightens it?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0567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فَـَٔاتِ ذَا ٱلْقُرْبَىٰ حَقَّهُۥ وَٱلْمِسْكِينَ وَٱبْنَ ٱلسَّبِيلِ ۚ ذَٰلِكَ خَيْرٌ لِّلَّذِينَ يُرِيدُونَ وَجْهَ ٱللَّـهِ ۖ وَأُو۟لَـٰٓئِكَ هُمُ ٱلْمُفْلِحُونَ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Give the relative his right, and the needy and the </a:t>
            </a:r>
            <a:r>
              <a:rPr lang="en-US" altLang="en-US" sz="3200" dirty="0" err="1">
                <a:latin typeface="Calibri" panose="020F0502020204030204" pitchFamily="34" charset="0"/>
              </a:rPr>
              <a:t>traveller</a:t>
            </a:r>
            <a:r>
              <a:rPr lang="en-US" altLang="en-US" sz="3200" dirty="0">
                <a:latin typeface="Calibri" panose="020F0502020204030204" pitchFamily="34" charset="0"/>
              </a:rPr>
              <a:t> [as well]. That is better for those who seek Allah’s pleasure, and it is they who are the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6642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ءَاتَيْتُم مِّن رِّبًا لِّيَرْبُوَا۟ فِىٓ أَمْوَٰلِ ٱلنَّاسِ فَلَا يَرْبُوا۟ عِندَ ٱللَّـهِ ۖ وَمَآ ءَاتَيْتُم مِّن زَكَوٰةٍ تُرِيدُونَ وَجْهَ ٱللَّـهِ فَأُو۟لَـٰٓئِكَ هُمُ ٱلْمُضْعِفُونَ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which you give in usury in order that it may increase people’s wealth does not increase with Allah. But what you pay as </a:t>
            </a:r>
            <a:r>
              <a:rPr lang="en-US" altLang="en-US" sz="3200" dirty="0" err="1">
                <a:latin typeface="Calibri" panose="020F0502020204030204" pitchFamily="34" charset="0"/>
              </a:rPr>
              <a:t>zakāt</a:t>
            </a:r>
            <a:r>
              <a:rPr lang="en-US" altLang="en-US" sz="3200" dirty="0">
                <a:latin typeface="Calibri" panose="020F0502020204030204" pitchFamily="34" charset="0"/>
              </a:rPr>
              <a:t> seeking Allah’s pleasure —it is they who will be given a manifold increase.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9155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خَلَقَكُمْ ثُمَّ رَزَقَكُمْ ثُمَّ يُمِيتُكُمْ ثُمَّ يُحْيِيكُمْ ۖ هَلْ مِن شُرَكَآئِكُم مَّن يَفْعَلُ مِن ذَٰلِكُم مِّن شَىْءٍ ۚ سُبْحَـٰنَهُۥ وَتَعَـٰلَىٰ عَمَّا يُشْرِكُونَ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you and then He provided for you, then He makes you die, then He will bring you to life. Is there anyone among your partners who does anything of that kind? Immaculate is He and exalted above [having] any partners that they ascribe [to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3385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ظَهَرَ ٱلْفَسَادُ فِى ٱلْبَرِّ وَٱلْبَحْرِ بِمَا كَسَبَتْ أَيْدِى ٱلنَّاسِ لِيُذِيقَهُم بَعْضَ ٱلَّذِى عَمِلُوا۟ لَعَلَّهُمْ يَرْجِعُونَ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Corruption has appeared in land and sea because of the doings of the people’s hands, that He may make them taste something of what they have done, so that they may come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4164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سِيرُوا۟ فِى ٱلْأَرْضِ فَٱنظُرُوا۟ كَيْفَ كَانَ عَـٰقِبَةُ ٱلَّذِينَ مِن قَبْلُ ۚ كَانَ أَكْثَرُهُم مُّشْرِكِينَ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‘Travel over the land and then observe how was the fate of those who were before [you], most of whom were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984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فَأَقِمْ وَجْهَكَ لِلدِّينِ ٱلْقَيِّمِ مِن قَبْلِ أَن يَأْتِىَ يَوْمٌ لَّا مَرَدَّ لَهُۥ مِنَ ٱللَّـهِ ۖ يَوْمَئِذٍ يَصَّدَّعُونَ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set your heart on the upright religion, before there comes a day irrevocable from Allah. On that day they shall be split [into various groups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71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كَفَرَ فَعَلَيْهِ كُفْرُهُۥ ۖ وَمَنْ عَمِلَ صَـٰلِحًا فَلِأَنفُسِهِمْ يَمْهَدُونَ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is faithless shall face the consequences of his faithlessness, and those who act righteously only prepare for their own souls,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6855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لِيَجْزِىَ ٱلَّذِينَ ءَامَنُوا۟ وَعَمِلُوا۟ ٱلصَّـٰلِحَـٰتِ مِن فَضْلِهِۦٓ ۚ إِنَّهُۥ لَا يُحِبُّ ٱلْكَـٰفِرِينَ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reward those who have faith and do righteous deeds out of His grace. Indeed He does not like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4182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أَن يُرْسِلَ ٱلرِّيَاحَ مُبَشِّرَٰتٍ وَلِيُذِيقَكُم مِّن رَّحْمَتِهِۦ وَلِتَجْرِىَ ٱلْفُلْكُ بِأَمْرِهِۦ وَلِتَبْتَغُوا۟ مِن فَضْلِهِۦ وَلَعَلَّكُمْ تَشْكُرُونَ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He sends the winds as bearers of good news and to let you taste of His mercy, and that the ships may sail by His command, and that you may seek of His grace, and so that you may give [Him]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015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مِن قَبْلِكَ رُسُلًا إِلَىٰ قَوْمِهِمْ فَجَآءُوهُم بِٱلْبَيِّنَـٰتِ فَٱنتَقَمْنَا مِنَ ٱلَّذِينَ أَجْرَمُوا۟ ۖ وَكَانَ حَقًّا عَلَيْنَا نَصْرُ ٱلْمُؤْمِنِينَ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apostles to their people before you, and they brought them manifest proofs. Then We took vengeance upon those who were guilty, and it was a must for Us to help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62743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يُرْسِلُ ٱلرِّيَـٰحَ فَتُثِيرُ سَحَابًا فَيَبْسُطُهُۥ فِى ٱلسَّمَآءِ كَيْفَ يَشَآءُ وَيَجْعَلُهُۥ كِسَفًا فَتَرَى ٱلْوَدْقَ يَخْرُجُ مِنْ خِلَـٰلِهِۦ ۖ فَإِذَآ أَصَابَ بِهِۦ مَن يَشَآءُ مِنْ عِبَادِهِۦٓ إِذَا هُمْ يَسْتَبْشِرُونَ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sends the winds. Then they raise a cloud, then He spreads it as He wishes in the sky, and forms it into fragments, whereat you see the rain issuing from its midst. Then, when He strikes with it whomever of His servants that He wishes, behold, they rejoice;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286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كَانُوا۟ مِن قَبْلِ أَن يُنَزَّلَ عَلَيْهِم مِّن قَبْلِهِۦ لَمُبْلِسِينَ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they had, before it was sent down upon them, been despondent earlier.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7572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فَٱنظُرْ إِلَىٰٓ ءَاثَـٰرِ رَحْمَتِ ٱللَّـهِ كَيْفَ يُحْىِ ٱلْأَرْضَ بَعْدَ مَوْتِهَآ ۚ إِنَّ ذَٰلِكَ لَمُحْىِ ٱلْمَوْتَىٰ ۖ وَهُوَ عَلَىٰ كُلِّ شَىْءٍ قَدِيرٌ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observe the effects of Allah’s mercy: how He revives the earth after its death! Indeed He is the reviver of the dead, and He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8776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وَلَئِنْ أَرْسَلْنَا رِيحًا فَرَأَوْهُ مُصْفَرًّا لَّظَلُّوا۟ مِنۢ بَعْدِهِۦ يَكْفُرُونَ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We send a wind and they see </a:t>
            </a:r>
            <a:r>
              <a:rPr lang="en-US" altLang="en-US" sz="3200" dirty="0" smtClean="0">
                <a:latin typeface="Calibri" panose="020F0502020204030204" pitchFamily="34" charset="0"/>
              </a:rPr>
              <a:t>it </a:t>
            </a:r>
            <a:r>
              <a:rPr lang="en-US" altLang="en-US" sz="3200" dirty="0">
                <a:latin typeface="Calibri" panose="020F0502020204030204" pitchFamily="34" charset="0"/>
              </a:rPr>
              <a:t>turn yellow, they will surely become ungrateful after that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5744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فَإِنَّكَ </a:t>
            </a:r>
            <a:r>
              <a:rPr lang="ar-SA" altLang="en-US" sz="7200" dirty="0">
                <a:latin typeface="Arabic Typesetting" panose="03020402040406030203" pitchFamily="66" charset="-78"/>
                <a:cs typeface="Arabic Typesetting" panose="03020402040406030203" pitchFamily="66" charset="-78"/>
              </a:rPr>
              <a:t>لَا تُسْمِعُ ٱلْمَوْتَىٰ وَلَا تُسْمِعُ ٱلصُّمَّ ٱلدُّعَآءَ إِذَا وَلَّوْا۟ مُدْبِرِينَ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cannot make the dead hear, nor can you make the deaf hear the call when they turn their backs [upon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4264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 بِهَـٰدِ ٱلْعُمْىِ عَن ضَلَـٰلَتِهِمْ ۖ إِن تُسْمِعُ إِلَّا مَن يُؤْمِنُ بِـَٔايَـٰتِنَا فَهُم مُّسْلِمُونَ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can you lead the blind out of their error. You can make hear only those who have faith in Our signs, and thus have submitted.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891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Alif</a:t>
            </a:r>
            <a:r>
              <a:rPr lang="en-US" altLang="en-US" sz="3200" i="1" dirty="0">
                <a:latin typeface="Calibri" panose="020F0502020204030204" pitchFamily="34" charset="0"/>
              </a:rPr>
              <a:t>, </a:t>
            </a:r>
            <a:r>
              <a:rPr lang="en-US" altLang="en-US" sz="3200" i="1" dirty="0" err="1">
                <a:latin typeface="Calibri" panose="020F0502020204030204" pitchFamily="34" charset="0"/>
              </a:rPr>
              <a:t>Lām</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699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خَلَقَكُم مِّن ضَعْفٍ ثُمَّ جَعَلَ مِنۢ بَعْدِ ضَعْفٍ قُوَّةً ثُمَّ جَعَلَ مِنۢ بَعْدِ قُوَّةٍ ضَعْفًا وَشَيْبَةً ۚ يَخْلُقُ مَا يَشَآءُ ۖ وَهُوَ ٱلْعَلِيمُ ٱلْقَدِيرُ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you from [a state of] weakness, then He gave you power after weakness. Then, after power, He ordained weakness and old age: He creates whatever He wishes, and He is the All-knowing, the All-powerful.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9180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تَقُومُ ٱلسَّاعَةُ يُقْسِمُ ٱلْمُجْرِمُونَ مَا لَبِثُوا۟ غَيْرَ سَاعَةٍ ۚ كَذَٰلِكَ كَانُوا۟ يُؤْفَكُونَ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on the day when the Hour sets in the guilty will swear that they had remained only for an hour. That is how they were used to lying [in the world].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93809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أُوتُوا۟ ٱلْعِلْمَ وَٱلْإِيمَـٰنَ لَقَدْ لَبِثْتُمْ فِى كِتَـٰبِ ٱللَّـهِ إِلَىٰ يَوْمِ ٱلْبَعْثِ ۖ فَهَـٰذَا يَوْمُ ٱلْبَعْثِ وَلَـٰكِنَّكُمْ كُنتُمْ لَا تَعْلَمُونَ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those who were given knowledge and faith will say, ‘Certainly you remained in Allah’s </a:t>
            </a:r>
            <a:r>
              <a:rPr lang="en-US" altLang="en-US" sz="3200" dirty="0" smtClean="0">
                <a:latin typeface="Calibri" panose="020F0502020204030204" pitchFamily="34" charset="0"/>
              </a:rPr>
              <a:t>Book </a:t>
            </a:r>
            <a:r>
              <a:rPr lang="en-US" altLang="en-US" sz="3200" dirty="0">
                <a:latin typeface="Calibri" panose="020F0502020204030204" pitchFamily="34" charset="0"/>
              </a:rPr>
              <a:t>until the Day of Resurrection. This is the Day of Resurrection, but you did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77865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فَيَوْمَئِذٍ لَّا يَنفَعُ ٱلَّذِينَ ظَلَمُوا۟ مَعْذِرَتُهُمْ وَلَا هُمْ يُسْتَعْتَبُونَ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the excuses of the wrongdoers will not benefit them, nor will they be asked to propitiate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51327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ضَرَبْنَا لِلنَّاسِ فِى هَـٰذَا ٱلْقُرْءَانِ مِن كُلِّ مَثَلٍ ۚ وَلَئِن جِئْتَهُم بِـَٔايَةٍ لَّيَقُولَنَّ ٱلَّذِينَ كَفَرُوٓا۟ إِنْ أَنتُمْ إِلَّا مُبْطِلُونَ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drawn for mankind in this </a:t>
            </a:r>
            <a:r>
              <a:rPr lang="en-US" altLang="en-US" sz="3200" dirty="0" err="1">
                <a:latin typeface="Calibri" panose="020F0502020204030204" pitchFamily="34" charset="0"/>
              </a:rPr>
              <a:t>Qurʾān</a:t>
            </a:r>
            <a:r>
              <a:rPr lang="en-US" altLang="en-US" sz="3200" dirty="0">
                <a:latin typeface="Calibri" panose="020F0502020204030204" pitchFamily="34" charset="0"/>
              </a:rPr>
              <a:t> every [kind of] parable. Indeed if you bring them a sign</a:t>
            </a:r>
            <a:r>
              <a:rPr lang="en-US" altLang="en-US" sz="3200" dirty="0" smtClean="0">
                <a:latin typeface="Calibri" panose="020F0502020204030204" pitchFamily="34" charset="0"/>
              </a:rPr>
              <a:t>, </a:t>
            </a:r>
            <a:r>
              <a:rPr lang="en-US" altLang="en-US" sz="3200" dirty="0">
                <a:latin typeface="Calibri" panose="020F0502020204030204" pitchFamily="34" charset="0"/>
              </a:rPr>
              <a:t>the faithless will surely say, ‘You are nothing but fabricators!’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3292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يَطْبَعُ ٱللَّـهُ عَلَىٰ قُلُوبِ ٱلَّذِينَ لَا يَعْلَمُونَ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does Allah seal the hearts of those who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9522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إِنَّ وَعْدَ ٱللَّـهِ حَقٌّ ۖ وَلَا يَسْتَخِفَّنَّكَ ٱلَّذِينَ لَا يُوقِنُونَ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Allah’s promise is indeed true. And do not let yourself be upset by those who have no conviction.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67667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غُلِبَتِ ٱلرُّومُ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Byzantium has been vanquished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0039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أَدْنَى ٱلْأَرْضِ وَهُم مِّنۢ بَعْدِ غَلَبِهِمْ سَيَغْلِبُونَ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nearby territory, but following their defeat they will be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0756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بِضْعِ سِنِينَ ۗ لِلَّـهِ ٱلْأَمْرُ مِن قَبْلُ وَمِنۢ بَعْدُ ۚ وَيَوْمَئِذٍ يَفْرَحُ ٱلْمُؤْمِنُونَ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few years. All command belongs to Allah, before and after, and on that day the faithful will rejoice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4430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9213</TotalTime>
  <Words>3695</Words>
  <Application>Microsoft Office PowerPoint</Application>
  <PresentationFormat>Widescreen</PresentationFormat>
  <Paragraphs>210</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الٓمٓ ﴿١﴾</vt:lpstr>
      <vt:lpstr> غُلِبَتِ ٱلرُّومُ ﴿٢﴾</vt:lpstr>
      <vt:lpstr> فِىٓ أَدْنَى ٱلْأَرْضِ وَهُم مِّنۢ بَعْدِ غَلَبِهِمْ سَيَغْلِبُونَ ﴿٣﴾</vt:lpstr>
      <vt:lpstr> فِى بِضْعِ سِنِينَ ۗ لِلَّـهِ ٱلْأَمْرُ مِن قَبْلُ وَمِنۢ بَعْدُ ۚ وَيَوْمَئِذٍ يَفْرَحُ ٱلْمُؤْمِنُونَ ﴿٤﴾</vt:lpstr>
      <vt:lpstr> بِنَصْرِ ٱللَّـهِ ۚ يَنصُرُ مَن يَشَآءُ ۖ وَهُوَ ٱلْعَزِيزُ ٱلرَّحِيمُ ﴿٥﴾</vt:lpstr>
      <vt:lpstr>وَعْدَ ٱللَّـهِ ۖ لَا يُخْلِفُ ٱللَّـهُ وَعْدَهُۥ وَلَـٰكِنَّ أَكْثَرَ ٱلنَّاسِ لَا يَعْلَمُونَ ﴿٦﴾</vt:lpstr>
      <vt:lpstr> يَعْلَمُونَ ظَـٰهِرًا مِّنَ ٱلْحَيَوٰةِ ٱلدُّنْيَا وَهُمْ عَنِ ٱلْـَٔاخِرَةِ هُمْ غَـٰفِلُونَ ﴿٧﴾</vt:lpstr>
      <vt:lpstr> أَوَلَمْ يَتَفَكَّرُوا۟ فِىٓ أَنفُسِهِم ۗ مَّا خَلَقَ ٱللَّـهُ ٱلسَّمَـٰوَٰتِ وَٱلْأَرْضَ وَمَا بَيْنَهُمَآ إِلَّا بِٱلْحَقِّ وَأَجَلٍ مُّسَمًّى ۗ وَإِنَّ كَثِيرًا مِّنَ ٱلنَّاسِ بِلِقَآئِ رَبِّهِمْ لَكَـٰفِرُونَ ﴿٨﴾</vt:lpstr>
      <vt:lpstr> أَوَلَمْ يَسِيرُوا۟ فِى ٱلْأَرْضِ فَيَنظُرُوا۟ كَيْفَ كَانَ عَـٰقِبَةُ ٱلَّذِينَ مِن قَبْلِهِمْ ۚ كَانُوٓا۟ أَشَدَّ مِنْهُمْ قُوَّةً وَأَثَارُوا۟ ٱلْأَرْضَ وَعَمَرُوهَآ أَكْثَرَ مِمَّا عَمَرُوهَا وَجَآءَتْهُمْ رُسُلُهُم بِٱلْبَيِّنَـٰتِ ۖ</vt:lpstr>
      <vt:lpstr>فَمَا كَانَ ٱللَّـهُ لِيَظْلِمَهُمْ وَلَـٰكِن كَانُوٓا۟ أَنفُسَهُمْ يَظْلِمُونَ ﴿٩﴾</vt:lpstr>
      <vt:lpstr> ثُمَّ كَانَ عَـٰقِبَةَ ٱلَّذِينَ أَسَـٰٓـُٔوا۟ ٱلسُّوٓأَىٰٓ أَن كَذَّبُوا۟ بِـَٔايَـٰتِ ٱللَّـهِ وَكَانُوا۟ بِهَا يَسْتَهْزِءُونَ ﴿١٠﴾ </vt:lpstr>
      <vt:lpstr>ٱللَّـهُ يَبْدَؤُا۟ ٱلْخَلْقَ ثُمَّ يُعِيدُهُۥ ثُمَّ إِلَيْهِ تُرْجَعُونَ ﴿١١﴾</vt:lpstr>
      <vt:lpstr> وَيَوْمَ تَقُومُ ٱلسَّاعَةُ يُبْلِسُ ٱلْمُجْرِمُونَ ﴿١٢﴾</vt:lpstr>
      <vt:lpstr> وَلَمْ يَكُن لَّهُم مِّن شُرَكَآئِهِمْ شُفَعَـٰٓؤُا۟ وَكَانُوا۟ بِشُرَكَآئِهِمْ كَـٰفِرِينَ ﴿١٣﴾ </vt:lpstr>
      <vt:lpstr>وَيَوْمَ تَقُومُ ٱلسَّاعَةُ يَوْمَئِذٍ يَتَفَرَّقُونَ ﴿١٤﴾</vt:lpstr>
      <vt:lpstr> فَأَمَّا ٱلَّذِينَ ءَامَنُوا۟ وَعَمِلُوا۟ ٱلصَّـٰلِحَـٰتِ فَهُمْ فِى رَوْضَةٍ يُحْبَرُونَ ﴿١٥﴾</vt:lpstr>
      <vt:lpstr>وَأَمَّا ٱلَّذِينَ كَفَرُوا۟ وَكَذَّبُوا۟ بِـَٔايَـٰتِنَا وَلِقَآئِ ٱلْـَٔاخِرَةِ فَأُو۟لَـٰٓئِكَ فِى ٱلْعَذَابِ مُحْضَرُونَ ﴿١٦﴾ </vt:lpstr>
      <vt:lpstr>فَسُبْحَـٰنَ ٱللَّـهِ حِينَ تُمْسُونَ وَحِينَ تُصْبِحُونَ ﴿١٧﴾</vt:lpstr>
      <vt:lpstr> وَلَهُ ٱلْحَمْدُ فِى ٱلسَّمَـٰوَٰتِ وَٱلْأَرْضِ وَعَشِيًّا وَحِينَ تُظْهِرُونَ ﴿١٨﴾</vt:lpstr>
      <vt:lpstr> يُخْرِجُ ٱلْحَىَّ مِنَ ٱلْمَيِّتِ وَيُخْرِجُ ٱلْمَيِّتَ مِنَ ٱلْحَىِّ وَيُحْىِ ٱلْأَرْضَ بَعْدَ مَوْتِهَا ۚ وَكَذَٰلِكَ تُخْرَجُونَ ﴿١٩﴾</vt:lpstr>
      <vt:lpstr> وَمِنْ ءَايَـٰتِهِۦٓ أَنْ خَلَقَكُم مِّن تُرَابٍ ثُمَّ إِذَآ أَنتُم بَشَرٌ تَنتَشِرُونَ ﴿٢٠﴾</vt:lpstr>
      <vt:lpstr> وَمِنْ ءَايَـٰتِهِۦٓ أَنْ خَلَقَ لَكُم مِّنْ أَنفُسِكُمْ أَزْوَٰجًا لِّتَسْكُنُوٓا۟ إِلَيْهَا وَجَعَلَ بَيْنَكُم مَّوَدَّةً وَرَحْمَةً ۚ إِنَّ فِى ذَٰلِكَ لَـَٔايَـٰتٍ لِّقَوْمٍ يَتَفَكَّرُونَ ﴿٢١﴾</vt:lpstr>
      <vt:lpstr> وَمِنْ ءَايَـٰتِهِۦ خَلْقُ ٱلسَّمَـٰوَٰتِ وَٱلْأَرْضِ وَٱخْتِلَـٰفُ أَلْسِنَتِكُمْ وَأَلْوَٰنِكُمْ ۚ إِنَّ فِى ذَٰلِكَ لَـَٔايَـٰتٍ لِّلْعَـٰلِمِينَ ﴿٢٢﴾</vt:lpstr>
      <vt:lpstr> وَمِنْ ءَايَـٰتِهِۦ مَنَامُكُم بِٱلَّيْلِ وَٱلنَّهَارِ وَٱبْتِغَآؤُكُم مِّن فَضْلِهِۦٓ ۚ إِنَّ فِى ذَٰلِكَ لَـَٔايَـٰتٍ لِّقَوْمٍ يَسْمَعُونَ ﴿٢٣﴾</vt:lpstr>
      <vt:lpstr> وَمِنْ ءَايَـٰتِهِۦ يُرِيكُمُ ٱلْبَرْقَ خَوْفًا وَطَمَعًا وَيُنَزِّلُ مِنَ ٱلسَّمَآءِ مَآءً فَيُحْىِۦ بِهِ ٱلْأَرْضَ بَعْدَ مَوْتِهَآ ۚ إِنَّ فِى ذَٰلِكَ لَـَٔايَـٰتٍ لِّقَوْمٍ يَعْقِلُونَ ﴿٢٤﴾</vt:lpstr>
      <vt:lpstr>وَمِنْ ءَايَـٰتِهِۦٓ أَن تَقُومَ ٱلسَّمَآءُ وَٱلْأَرْضُ بِأَمْرِهِۦ ۚ ثُمَّ إِذَا دَعَاكُمْ دَعْوَةً مِّنَ ٱلْأَرْضِ إِذَآ أَنتُمْ تَخْرُجُونَ ﴿٢٥﴾ </vt:lpstr>
      <vt:lpstr>وَلَهُۥ مَن فِى ٱلسَّمَـٰوَٰتِ وَٱلْأَرْضِ ۖ كُلٌّ لَّهُۥ قَـٰنِتُونَ ﴿٢٦﴾</vt:lpstr>
      <vt:lpstr> وَهُوَ ٱلَّذِى يَبْدَؤُا۟ ٱلْخَلْقَ ثُمَّ يُعِيدُهُۥ وَهُوَ أَهْوَنُ عَلَيْهِ ۚ وَلَهُ ٱلْمَثَلُ ٱلْأَعْلَىٰ فِى ٱلسَّمَـٰوَٰتِ وَٱلْأَرْضِ ۚ وَهُوَ ٱلْعَزِيزُ ٱلْحَكِيمُ ﴿٢٧﴾</vt:lpstr>
      <vt:lpstr> ضَرَبَ لَكُم مَّثَلًا مِّنْ أَنفُسِكُمْ ۖ هَل لَّكُم مِّن مَّا مَلَكَتْ أَيْمَـٰنُكُم مِّن شُرَكَآءَ فِى مَا رَزَقْنَـٰكُمْ فَأَنتُمْ فِيهِ سَوَآءٌ تَخَافُونَهُمْ كَخِيفَتِكُمْ أَنفُسَكُمْ ۚ كَذَٰلِكَ نُفَصِّلُ ٱلْـَٔايَـٰتِ لِقَوْمٍ يَعْقِلُونَ ﴿٢٨﴾</vt:lpstr>
      <vt:lpstr> بَلِ ٱتَّبَعَ ٱلَّذِينَ ظَلَمُوٓا۟ أَهْوَآءَهُم بِغَيْرِ عِلْمٍ ۖ فَمَن يَهْدِى مَنْ أَضَلَّ ٱللَّـهُ ۖ وَمَا لَهُم مِّن نَّـٰصِرِينَ ﴿٢٩﴾</vt:lpstr>
      <vt:lpstr> فَأَقِمْ وَجْهَكَ لِلدِّينِ حَنِيفًا ۚ فِطْرَتَ ٱللَّـهِ ٱلَّتِى فَطَرَ ٱلنَّاسَ عَلَيْهَا ۚ لَا تَبْدِيلَ لِخَلْقِ ٱللَّـهِ ۚ ذَٰلِكَ ٱلدِّينُ ٱلْقَيِّمُ وَلَـٰكِنَّ أَكْثَرَ ٱلنَّاسِ لَا يَعْلَمُونَ ﴿٣٠﴾</vt:lpstr>
      <vt:lpstr> مُنِيبِينَ إِلَيْهِ وَٱتَّقُوهُ وَأَقِيمُوا۟ ٱلصَّلَوٰةَ وَلَا تَكُونُوا۟ مِنَ ٱلْمُشْرِكِينَ ﴿٣١﴾</vt:lpstr>
      <vt:lpstr> مِنَ ٱلَّذِينَ فَرَّقُوا۟ دِينَهُمْ وَكَانُوا۟ شِيَعًا ۖ كُلُّ حِزْبٍۭ بِمَا لَدَيْهِمْ فَرِحُونَ ﴿٣٢﴾</vt:lpstr>
      <vt:lpstr>وَإِذَا مَسَّ ٱلنَّاسَ ضُرٌّ دَعَوْا۟ رَبَّهُم مُّنِيبِينَ إِلَيْهِ ثُمَّ إِذَآ أَذَاقَهُم مِّنْهُ رَحْمَةً إِذَا فَرِيقٌ مِّنْهُم بِرَبِّهِمْ يُشْرِكُونَ ﴿٣٣﴾</vt:lpstr>
      <vt:lpstr> لِيَكْفُرُوا۟ بِمَآ ءَاتَيْنَـٰهُمْ ۚ فَتَمَتَّعُوا۟ فَسَوْفَ تَعْلَمُونَ ﴿٣٤﴾ </vt:lpstr>
      <vt:lpstr>أَمْ أَنزَلْنَا عَلَيْهِمْ سُلْطَـٰنًا فَهُوَ يَتَكَلَّمُ بِمَا كَانُوا۟ بِهِۦ يُشْرِكُونَ ﴿٣٥﴾</vt:lpstr>
      <vt:lpstr> وَإِذَآ أَذَقْنَا ٱلنَّاسَ رَحْمَةً فَرِحُوا۟ بِهَا ۖ وَإِن تُصِبْهُمْ سَيِّئَةٌۢ بِمَا قَدَّمَتْ أَيْدِيهِمْ إِذَا هُمْ يَقْنَطُونَ ﴿٣٦﴾</vt:lpstr>
      <vt:lpstr> أَوَلَمْ يَرَوْا۟ أَنَّ ٱللَّـهَ يَبْسُطُ ٱلرِّزْقَ لِمَن يَشَآءُ وَيَقْدِرُ ۚ إِنَّ فِى ذَٰلِكَ لَـَٔايَـٰتٍ لِّقَوْمٍ يُؤْمِنُونَ ﴿٣٧﴾</vt:lpstr>
      <vt:lpstr> فَـَٔاتِ ذَا ٱلْقُرْبَىٰ حَقَّهُۥ وَٱلْمِسْكِينَ وَٱبْنَ ٱلسَّبِيلِ ۚ ذَٰلِكَ خَيْرٌ لِّلَّذِينَ يُرِيدُونَ وَجْهَ ٱللَّـهِ ۖ وَأُو۟لَـٰٓئِكَ هُمُ ٱلْمُفْلِحُونَ ﴿٣٨﴾</vt:lpstr>
      <vt:lpstr> وَمَآ ءَاتَيْتُم مِّن رِّبًا لِّيَرْبُوَا۟ فِىٓ أَمْوَٰلِ ٱلنَّاسِ فَلَا يَرْبُوا۟ عِندَ ٱللَّـهِ ۖ وَمَآ ءَاتَيْتُم مِّن زَكَوٰةٍ تُرِيدُونَ وَجْهَ ٱللَّـهِ فَأُو۟لَـٰٓئِكَ هُمُ ٱلْمُضْعِفُونَ ﴿٣٩﴾</vt:lpstr>
      <vt:lpstr> ٱللَّـهُ ٱلَّذِى خَلَقَكُمْ ثُمَّ رَزَقَكُمْ ثُمَّ يُمِيتُكُمْ ثُمَّ يُحْيِيكُمْ ۖ هَلْ مِن شُرَكَآئِكُم مَّن يَفْعَلُ مِن ذَٰلِكُم مِّن شَىْءٍ ۚ سُبْحَـٰنَهُۥ وَتَعَـٰلَىٰ عَمَّا يُشْرِكُونَ ﴿٤٠﴾</vt:lpstr>
      <vt:lpstr> ظَهَرَ ٱلْفَسَادُ فِى ٱلْبَرِّ وَٱلْبَحْرِ بِمَا كَسَبَتْ أَيْدِى ٱلنَّاسِ لِيُذِيقَهُم بَعْضَ ٱلَّذِى عَمِلُوا۟ لَعَلَّهُمْ يَرْجِعُونَ ﴿٤١﴾</vt:lpstr>
      <vt:lpstr>قُلْ سِيرُوا۟ فِى ٱلْأَرْضِ فَٱنظُرُوا۟ كَيْفَ كَانَ عَـٰقِبَةُ ٱلَّذِينَ مِن قَبْلُ ۚ كَانَ أَكْثَرُهُم مُّشْرِكِينَ ﴿٤٢﴾</vt:lpstr>
      <vt:lpstr> فَأَقِمْ وَجْهَكَ لِلدِّينِ ٱلْقَيِّمِ مِن قَبْلِ أَن يَأْتِىَ يَوْمٌ لَّا مَرَدَّ لَهُۥ مِنَ ٱللَّـهِ ۖ يَوْمَئِذٍ يَصَّدَّعُونَ ﴿٤٣﴾</vt:lpstr>
      <vt:lpstr> مَن كَفَرَ فَعَلَيْهِ كُفْرُهُۥ ۖ وَمَنْ عَمِلَ صَـٰلِحًا فَلِأَنفُسِهِمْ يَمْهَدُونَ ﴿٤٤﴾</vt:lpstr>
      <vt:lpstr> لِيَجْزِىَ ٱلَّذِينَ ءَامَنُوا۟ وَعَمِلُوا۟ ٱلصَّـٰلِحَـٰتِ مِن فَضْلِهِۦٓ ۚ إِنَّهُۥ لَا يُحِبُّ ٱلْكَـٰفِرِينَ ﴿٤٥﴾</vt:lpstr>
      <vt:lpstr> وَمِنْ ءَايَـٰتِهِۦٓ أَن يُرْسِلَ ٱلرِّيَاحَ مُبَشِّرَٰتٍ وَلِيُذِيقَكُم مِّن رَّحْمَتِهِۦ وَلِتَجْرِىَ ٱلْفُلْكُ بِأَمْرِهِۦ وَلِتَبْتَغُوا۟ مِن فَضْلِهِۦ وَلَعَلَّكُمْ تَشْكُرُونَ ﴿٤٦﴾</vt:lpstr>
      <vt:lpstr> وَلَقَدْ أَرْسَلْنَا مِن قَبْلِكَ رُسُلًا إِلَىٰ قَوْمِهِمْ فَجَآءُوهُم بِٱلْبَيِّنَـٰتِ فَٱنتَقَمْنَا مِنَ ٱلَّذِينَ أَجْرَمُوا۟ ۖ وَكَانَ حَقًّا عَلَيْنَا نَصْرُ ٱلْمُؤْمِنِينَ ﴿٤٧﴾</vt:lpstr>
      <vt:lpstr> ٱللَّـهُ ٱلَّذِى يُرْسِلُ ٱلرِّيَـٰحَ فَتُثِيرُ سَحَابًا فَيَبْسُطُهُۥ فِى ٱلسَّمَآءِ كَيْفَ يَشَآءُ وَيَجْعَلُهُۥ كِسَفًا فَتَرَى ٱلْوَدْقَ يَخْرُجُ مِنْ خِلَـٰلِهِۦ ۖ فَإِذَآ أَصَابَ بِهِۦ مَن يَشَآءُ مِنْ عِبَادِهِۦٓ إِذَا هُمْ يَسْتَبْشِرُونَ ﴿٤٨﴾</vt:lpstr>
      <vt:lpstr>وَإِن كَانُوا۟ مِن قَبْلِ أَن يُنَزَّلَ عَلَيْهِم مِّن قَبْلِهِۦ لَمُبْلِسِينَ ﴿٤٩﴾</vt:lpstr>
      <vt:lpstr>فَٱنظُرْ إِلَىٰٓ ءَاثَـٰرِ رَحْمَتِ ٱللَّـهِ كَيْفَ يُحْىِ ٱلْأَرْضَ بَعْدَ مَوْتِهَآ ۚ إِنَّ ذَٰلِكَ لَمُحْىِ ٱلْمَوْتَىٰ ۖ وَهُوَ عَلَىٰ كُلِّ شَىْءٍ قَدِيرٌ ﴿٥٠﴾</vt:lpstr>
      <vt:lpstr>وَلَئِنْ أَرْسَلْنَا رِيحًا فَرَأَوْهُ مُصْفَرًّا لَّظَلُّوا۟ مِنۢ بَعْدِهِۦ يَكْفُرُونَ ﴿٥١﴾</vt:lpstr>
      <vt:lpstr>فَإِنَّكَ لَا تُسْمِعُ ٱلْمَوْتَىٰ وَلَا تُسْمِعُ ٱلصُّمَّ ٱلدُّعَآءَ إِذَا وَلَّوْا۟ مُدْبِرِينَ ﴿٥٢﴾</vt:lpstr>
      <vt:lpstr> وَمَآ أَنتَ بِهَـٰدِ ٱلْعُمْىِ عَن ضَلَـٰلَتِهِمْ ۖ إِن تُسْمِعُ إِلَّا مَن يُؤْمِنُ بِـَٔايَـٰتِنَا فَهُم مُّسْلِمُونَ ﴿٥٣﴾</vt:lpstr>
      <vt:lpstr> ٱللَّـهُ ٱلَّذِى خَلَقَكُم مِّن ضَعْفٍ ثُمَّ جَعَلَ مِنۢ بَعْدِ ضَعْفٍ قُوَّةً ثُمَّ جَعَلَ مِنۢ بَعْدِ قُوَّةٍ ضَعْفًا وَشَيْبَةً ۚ يَخْلُقُ مَا يَشَآءُ ۖ وَهُوَ ٱلْعَلِيمُ ٱلْقَدِيرُ ﴿٥٤﴾</vt:lpstr>
      <vt:lpstr> وَيَوْمَ تَقُومُ ٱلسَّاعَةُ يُقْسِمُ ٱلْمُجْرِمُونَ مَا لَبِثُوا۟ غَيْرَ سَاعَةٍ ۚ كَذَٰلِكَ كَانُوا۟ يُؤْفَكُونَ ﴿٥٥﴾</vt:lpstr>
      <vt:lpstr> وَقَالَ ٱلَّذِينَ أُوتُوا۟ ٱلْعِلْمَ وَٱلْإِيمَـٰنَ لَقَدْ لَبِثْتُمْ فِى كِتَـٰبِ ٱللَّـهِ إِلَىٰ يَوْمِ ٱلْبَعْثِ ۖ فَهَـٰذَا يَوْمُ ٱلْبَعْثِ وَلَـٰكِنَّكُمْ كُنتُمْ لَا تَعْلَمُونَ ﴿٥٦﴾</vt:lpstr>
      <vt:lpstr> فَيَوْمَئِذٍ لَّا يَنفَعُ ٱلَّذِينَ ظَلَمُوا۟ مَعْذِرَتُهُمْ وَلَا هُمْ يُسْتَعْتَبُونَ ﴿٥٧﴾</vt:lpstr>
      <vt:lpstr> وَلَقَدْ ضَرَبْنَا لِلنَّاسِ فِى هَـٰذَا ٱلْقُرْءَانِ مِن كُلِّ مَثَلٍ ۚ وَلَئِن جِئْتَهُم بِـَٔايَةٍ لَّيَقُولَنَّ ٱلَّذِينَ كَفَرُوٓا۟ إِنْ أَنتُمْ إِلَّا مُبْطِلُونَ ﴿٥٨﴾</vt:lpstr>
      <vt:lpstr> كَذَٰلِكَ يَطْبَعُ ٱللَّـهُ عَلَىٰ قُلُوبِ ٱلَّذِينَ لَا يَعْلَمُونَ ﴿٥٩﴾</vt:lpstr>
      <vt:lpstr> فَٱصْبِرْ إِنَّ وَعْدَ ٱللَّـهِ حَقٌّ ۖ وَلَا يَسْتَخِفَّنَّكَ ٱلَّذِينَ لَا يُوقِنُونَ ﴿٦٠﴾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645</cp:revision>
  <dcterms:created xsi:type="dcterms:W3CDTF">2005-07-27T05:58:58Z</dcterms:created>
  <dcterms:modified xsi:type="dcterms:W3CDTF">2020-05-12T01:33:33Z</dcterms:modified>
</cp:coreProperties>
</file>