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9"/>
  </p:notesMasterIdLst>
  <p:sldIdLst>
    <p:sldId id="354" r:id="rId2"/>
    <p:sldId id="355" r:id="rId3"/>
    <p:sldId id="893" r:id="rId4"/>
    <p:sldId id="766" r:id="rId5"/>
    <p:sldId id="1006" r:id="rId6"/>
    <p:sldId id="1007" r:id="rId7"/>
    <p:sldId id="1008" r:id="rId8"/>
    <p:sldId id="1009" r:id="rId9"/>
    <p:sldId id="1010" r:id="rId10"/>
    <p:sldId id="1011" r:id="rId11"/>
    <p:sldId id="1012" r:id="rId12"/>
    <p:sldId id="1013" r:id="rId13"/>
    <p:sldId id="1014" r:id="rId14"/>
    <p:sldId id="1015" r:id="rId15"/>
    <p:sldId id="1075" r:id="rId16"/>
    <p:sldId id="1016" r:id="rId17"/>
    <p:sldId id="1017" r:id="rId18"/>
    <p:sldId id="1018" r:id="rId19"/>
    <p:sldId id="1019" r:id="rId20"/>
    <p:sldId id="1020" r:id="rId21"/>
    <p:sldId id="1021" r:id="rId22"/>
    <p:sldId id="1022" r:id="rId23"/>
    <p:sldId id="1023" r:id="rId24"/>
    <p:sldId id="1024" r:id="rId25"/>
    <p:sldId id="1025" r:id="rId26"/>
    <p:sldId id="1026" r:id="rId27"/>
    <p:sldId id="1027" r:id="rId28"/>
    <p:sldId id="1028" r:id="rId29"/>
    <p:sldId id="1029" r:id="rId30"/>
    <p:sldId id="1030" r:id="rId31"/>
    <p:sldId id="1031" r:id="rId32"/>
    <p:sldId id="1032" r:id="rId33"/>
    <p:sldId id="1033" r:id="rId34"/>
    <p:sldId id="1034" r:id="rId35"/>
    <p:sldId id="1035" r:id="rId36"/>
    <p:sldId id="1036" r:id="rId37"/>
    <p:sldId id="1037" r:id="rId38"/>
    <p:sldId id="1038" r:id="rId39"/>
    <p:sldId id="1039" r:id="rId40"/>
    <p:sldId id="1040" r:id="rId41"/>
    <p:sldId id="1041" r:id="rId42"/>
    <p:sldId id="1042" r:id="rId43"/>
    <p:sldId id="1043" r:id="rId44"/>
    <p:sldId id="1044" r:id="rId45"/>
    <p:sldId id="1045" r:id="rId46"/>
    <p:sldId id="1076" r:id="rId47"/>
    <p:sldId id="1046" r:id="rId48"/>
    <p:sldId id="1047" r:id="rId49"/>
    <p:sldId id="1048" r:id="rId50"/>
    <p:sldId id="1049" r:id="rId51"/>
    <p:sldId id="1050" r:id="rId52"/>
    <p:sldId id="1051" r:id="rId53"/>
    <p:sldId id="1052" r:id="rId54"/>
    <p:sldId id="1053" r:id="rId55"/>
    <p:sldId id="1054" r:id="rId56"/>
    <p:sldId id="1055" r:id="rId57"/>
    <p:sldId id="1056" r:id="rId58"/>
    <p:sldId id="1057" r:id="rId59"/>
    <p:sldId id="1058" r:id="rId60"/>
    <p:sldId id="1059" r:id="rId61"/>
    <p:sldId id="1060" r:id="rId62"/>
    <p:sldId id="1061" r:id="rId63"/>
    <p:sldId id="1062" r:id="rId64"/>
    <p:sldId id="1063" r:id="rId65"/>
    <p:sldId id="1064" r:id="rId66"/>
    <p:sldId id="1065" r:id="rId67"/>
    <p:sldId id="1066" r:id="rId68"/>
    <p:sldId id="1067" r:id="rId69"/>
    <p:sldId id="1068" r:id="rId70"/>
    <p:sldId id="1069" r:id="rId71"/>
    <p:sldId id="1070" r:id="rId72"/>
    <p:sldId id="1071" r:id="rId73"/>
    <p:sldId id="1072" r:id="rId74"/>
    <p:sldId id="1073" r:id="rId75"/>
    <p:sldId id="1074" r:id="rId76"/>
    <p:sldId id="352" r:id="rId77"/>
    <p:sldId id="353" r:id="rId7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12/05/2020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العنكبوت</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ʿAnkabūt</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a:t>
            </a:r>
            <a:r>
              <a:rPr lang="en-US" altLang="en-US" sz="6000" dirty="0" smtClean="0">
                <a:solidFill>
                  <a:srgbClr val="FFFF00"/>
                </a:solidFill>
                <a:latin typeface="Trebuchet MS" panose="020B0603020202020204" pitchFamily="34" charset="0"/>
                <a:cs typeface="Traditional Arabic" panose="02020603050405020304" pitchFamily="18" charset="-78"/>
              </a:rPr>
              <a:t>spider)</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29</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69</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جَـٰهَدَ فَإِنَّمَا يُجَـٰهِدُ لِنَفْسِهِۦٓ ۚ إِنَّ ٱللَّـهَ لَغَنِىٌّ عَنِ ٱلْعَـٰلَمِينَ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Whoever strives, strives only for his own sake</a:t>
            </a:r>
            <a:r>
              <a:rPr lang="en-US" altLang="en-US" sz="3200" dirty="0" smtClean="0">
                <a:latin typeface="Calibri" panose="020F0502020204030204" pitchFamily="34" charset="0"/>
              </a:rPr>
              <a:t>. </a:t>
            </a:r>
            <a:r>
              <a:rPr lang="en-US" altLang="en-US" sz="3200" dirty="0">
                <a:latin typeface="Calibri" panose="020F0502020204030204" pitchFamily="34" charset="0"/>
              </a:rPr>
              <a:t>Indeed Allah has no need of the creatures.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84878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وَٱلَّذِينَ ءَامَنُوا۟ وَعَمِلُوا۟ ٱلصَّـٰلِحَـٰتِ لَنُكَفِّرَنَّ عَنْهُمْ سَيِّـَٔاتِهِمْ وَلَنَجْزِيَنَّهُمْ أَحْسَنَ ٱلَّذِى كَانُوا۟ يَعْمَلُونَ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those who have faith and do righteous deeds, We will absolve them of their misdeeds and We will surely reward them by the best of what they used to do.</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32923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وَوَصَّيْنَا ٱلْإِنسَـٰنَ بِوَٰلِدَيْهِ حُسْنًا ۖ وَإِن جَـٰهَدَاكَ لِتُشْرِكَ بِى مَا لَيْسَ لَكَ بِهِۦ عِلْمٌ فَلَا تُطِعْهُمَآ ۚ إِلَىَّ مَرْجِعُكُمْ فَأُنَبِّئُكُم بِمَا كُنتُمْ تَعْمَلُونَ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have enjoined man to be good to his parents. But if they urge you to ascribe to Me as partner that of which you have no knowledge, then do not obey them. To Me will be your return, whereat I will inform you concerning that which you used to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18057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ءَامَنُوا۟ وَعَمِلُوا۟ ٱلصَّـٰلِحَـٰتِ لَنُدْخِلَنَّهُمْ فِى ٱلصَّـٰلِحِينَ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have faith and do righteous deeds, We will surely admit them among the righteous.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18871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ٱلنَّاسِ مَن يَقُولُ ءَامَنَّا بِٱللَّـهِ فَإِذَآ أُوذِىَ فِى ٱللَّـهِ جَعَلَ فِتْنَةَ ٱلنَّاسِ كَعَذَابِ ٱللَّـهِ وَلَئِن جَآءَ نَصْرٌ مِّن رَّبِّكَ لَيَقُولُنَّ إِنَّا كُنَّا مَعَكُمْ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Among the people there are those who say, ‘We have faith in Allah,’ but if such a one is tormented in Allah’s cause, he takes persecution by the people for Allah’s punishment. Yet if there comes any </a:t>
            </a:r>
            <a:r>
              <a:rPr lang="en-US" altLang="en-US" sz="3200" dirty="0" smtClean="0">
                <a:latin typeface="Calibri" panose="020F0502020204030204" pitchFamily="34" charset="0"/>
              </a:rPr>
              <a:t>help </a:t>
            </a:r>
            <a:r>
              <a:rPr lang="en-US" altLang="en-US" sz="3200" dirty="0">
                <a:latin typeface="Calibri" panose="020F0502020204030204" pitchFamily="34" charset="0"/>
              </a:rPr>
              <a:t>from your Lord, they will say for sure, ‘We were indeed with you</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4781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أَوَلَيْسَ </a:t>
            </a:r>
            <a:r>
              <a:rPr lang="ar-SA" altLang="en-US" sz="7200" dirty="0">
                <a:latin typeface="Arabic Typesetting" panose="03020402040406030203" pitchFamily="66" charset="-78"/>
                <a:cs typeface="Arabic Typesetting" panose="03020402040406030203" pitchFamily="66" charset="-78"/>
              </a:rPr>
              <a:t>ٱللَّـهُ بِأَعْلَمَ بِمَا فِى صُدُورِ ٱلْعَـٰلَمِينَ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Does </a:t>
            </a:r>
            <a:r>
              <a:rPr lang="en-US" altLang="en-US" sz="3200" dirty="0">
                <a:latin typeface="Calibri" panose="020F0502020204030204" pitchFamily="34" charset="0"/>
              </a:rPr>
              <a:t>not Allah know best what is in the breasts of the creatures?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58771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وَلَيَعْلَمَنَّ ٱللَّـهُ ٱلَّذِينَ ءَامَنُوا۟ وَلَيَعْلَمَنَّ ٱلْمُنَـٰفِقِينَ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shall surely ascertain those who have faith, and He shall surely ascertain the hypocrites.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73697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ٱلَّذِينَ كَفَرُوا۟ لِلَّذِينَ ءَامَنُوا۟ ٱتَّبِعُوا۟ سَبِيلَنَا وَلْنَحْمِلْ خَطَـٰيَـٰكُمْ وَمَا هُم بِحَـٰمِلِينَ مِنْ خَطَـٰيَـٰهُم مِّن شَىْءٍ ۖ إِنَّهُمْ لَكَـٰذِبُونَ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faithless say to the faithful, ‘Follow our way and we will bear [responsibility for] your iniquities.’ They will not bear anything of their iniquities. They are indeed liars.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40445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وَلَيَحْمِلُنَّ أَثْقَالَهُمْ وَأَثْقَالًا مَّعَ أَثْقَالِهِمْ ۖ وَلَيُسْـَٔلُنَّ يَوْمَ ٱلْقِيَـٰمَةِ عَمَّا كَانُوا۟ يَفْتَرُونَ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surely they will carry their own burdens and other burdens along with their own burdens, and they will surely be questioned on the Day of Resurrection concerning that which they used to fabricate.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97673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أَرْسَلْنَا نُوحًا إِلَىٰ قَوْمِهِۦ فَلَبِثَ فِيهِمْ أَلْفَ سَنَةٍ إِلَّا خَمْسِينَ عَامًا فَأَخَذَهُمُ ٱلطُّوفَانُ وَهُمْ ظَـٰلِمُونَ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sent Noah to his people, and he remained with them for a thousand-less-fifty years. Then the flood overtook them while they were wrongdoers.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56031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91299"/>
            <a:ext cx="12192000" cy="6494085"/>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29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ʿAnkabūt</a:t>
            </a:r>
            <a:endParaRPr lang="en-US" altLang="en-US" sz="2800" dirty="0" smtClean="0">
              <a:solidFill>
                <a:srgbClr val="FFFF00"/>
              </a:solidFill>
            </a:endParaRPr>
          </a:p>
          <a:p>
            <a:pPr algn="ctr">
              <a:spcBef>
                <a:spcPct val="0"/>
              </a:spcBef>
              <a:buFontTx/>
              <a:buNone/>
            </a:pPr>
            <a:endParaRPr lang="en-US" altLang="en-US" sz="2800" dirty="0" smtClean="0">
              <a:solidFill>
                <a:srgbClr val="FFFF00"/>
              </a:solidFill>
            </a:endParaRPr>
          </a:p>
          <a:p>
            <a:pPr algn="ctr">
              <a:spcBef>
                <a:spcPct val="0"/>
              </a:spcBef>
              <a:buFontTx/>
              <a:buNone/>
            </a:pPr>
            <a:r>
              <a:rPr lang="en-US" altLang="en-US" sz="2400" dirty="0" smtClean="0">
                <a:solidFill>
                  <a:srgbClr val="FFFF00"/>
                </a:solidFill>
              </a:rPr>
              <a:t>The </a:t>
            </a:r>
            <a:r>
              <a:rPr lang="en-US" altLang="en-US" sz="2400" dirty="0">
                <a:solidFill>
                  <a:srgbClr val="FFFF00"/>
                </a:solidFill>
              </a:rPr>
              <a:t>surah that mentions the practical fragility of the webbed home of The Spider as an analogy for those who take false deities as a shelter. It takes its name from  which mentions “the spider” (</a:t>
            </a:r>
            <a:r>
              <a:rPr lang="en-US" altLang="en-US" sz="2400" dirty="0" err="1">
                <a:solidFill>
                  <a:srgbClr val="FFFF00"/>
                </a:solidFill>
              </a:rPr>
              <a:t>ʿankabūt</a:t>
            </a:r>
            <a:r>
              <a:rPr lang="en-US" altLang="en-US" sz="2400" dirty="0">
                <a:solidFill>
                  <a:srgbClr val="FFFF00"/>
                </a:solidFill>
              </a:rPr>
              <a:t>). The surah stresses that believers will be tested and that they should remain steadfast. The misconceptions of disbelievers regarding the nature of revelation and the Prophet are addressed. References are made to earlier prophets and details given of the punishments brought on those who denied them</a:t>
            </a:r>
            <a:r>
              <a:rPr lang="en-US" altLang="en-US" sz="2400" dirty="0" smtClean="0">
                <a:solidFill>
                  <a:srgbClr val="FFFF00"/>
                </a:solidFill>
              </a:rPr>
              <a:t>.</a:t>
            </a:r>
            <a:endParaRPr lang="en-US" altLang="en-US" sz="2400" dirty="0" smtClean="0">
              <a:solidFill>
                <a:srgbClr val="FFFF00"/>
              </a:solidFill>
            </a:endParaRPr>
          </a:p>
          <a:p>
            <a:pPr algn="ctr">
              <a:spcBef>
                <a:spcPct val="0"/>
              </a:spcBef>
              <a:buFontTx/>
              <a:buNone/>
            </a:pPr>
            <a:r>
              <a:rPr lang="en-US" altLang="en-US" sz="2400" dirty="0">
                <a:solidFill>
                  <a:srgbClr val="FFFF00"/>
                </a:solidFill>
              </a:rPr>
              <a:t>The first 11 </a:t>
            </a:r>
            <a:r>
              <a:rPr lang="en-US" altLang="en-US" sz="2400" dirty="0" err="1">
                <a:solidFill>
                  <a:srgbClr val="FFFF00"/>
                </a:solidFill>
              </a:rPr>
              <a:t>ayaat</a:t>
            </a:r>
            <a:r>
              <a:rPr lang="en-US" altLang="en-US" sz="2400" dirty="0">
                <a:solidFill>
                  <a:srgbClr val="FFFF00"/>
                </a:solidFill>
              </a:rPr>
              <a:t> of this surah are ‘</a:t>
            </a:r>
            <a:r>
              <a:rPr lang="en-US" altLang="en-US" sz="2400" dirty="0" err="1">
                <a:solidFill>
                  <a:srgbClr val="FFFF00"/>
                </a:solidFill>
              </a:rPr>
              <a:t>madani</a:t>
            </a:r>
            <a:r>
              <a:rPr lang="en-US" altLang="en-US" sz="2400" dirty="0">
                <a:solidFill>
                  <a:srgbClr val="FFFF00"/>
                </a:solidFill>
              </a:rPr>
              <a:t>’ and the rest were revealed in Makkah. This surah has a total of 69 verses. In the commentary of Burhan it is narrated from Imam </a:t>
            </a:r>
            <a:r>
              <a:rPr lang="en-US" altLang="en-US" sz="2400" dirty="0" err="1">
                <a:solidFill>
                  <a:srgbClr val="FFFF00"/>
                </a:solidFill>
              </a:rPr>
              <a:t>Ja’far</a:t>
            </a:r>
            <a:r>
              <a:rPr lang="en-US" altLang="en-US" sz="2400" dirty="0">
                <a:solidFill>
                  <a:srgbClr val="FFFF00"/>
                </a:solidFill>
              </a:rPr>
              <a:t> as-</a:t>
            </a:r>
            <a:r>
              <a:rPr lang="en-US" altLang="en-US" sz="2400" dirty="0" err="1">
                <a:solidFill>
                  <a:srgbClr val="FFFF00"/>
                </a:solidFill>
              </a:rPr>
              <a:t>Sadiq</a:t>
            </a:r>
            <a:r>
              <a:rPr lang="en-US" altLang="en-US" sz="2400" dirty="0">
                <a:solidFill>
                  <a:srgbClr val="FFFF00"/>
                </a:solidFill>
              </a:rPr>
              <a:t> </a:t>
            </a:r>
            <a:r>
              <a:rPr lang="en-US" altLang="en-US" sz="2400" dirty="0" smtClean="0">
                <a:solidFill>
                  <a:srgbClr val="FFFF00"/>
                </a:solidFill>
              </a:rPr>
              <a:t>(A) </a:t>
            </a:r>
            <a:r>
              <a:rPr lang="en-US" altLang="en-US" sz="2400" dirty="0">
                <a:solidFill>
                  <a:srgbClr val="FFFF00"/>
                </a:solidFill>
              </a:rPr>
              <a:t>that whoever recites surah al-‘</a:t>
            </a:r>
            <a:r>
              <a:rPr lang="en-US" altLang="en-US" sz="2400" dirty="0" err="1">
                <a:solidFill>
                  <a:srgbClr val="FFFF00"/>
                </a:solidFill>
              </a:rPr>
              <a:t>Ankabut</a:t>
            </a:r>
            <a:r>
              <a:rPr lang="en-US" altLang="en-US" sz="2400" dirty="0">
                <a:solidFill>
                  <a:srgbClr val="FFFF00"/>
                </a:solidFill>
              </a:rPr>
              <a:t> on the 23rd night of the month of Ramadhan, will enter Jannah without any questioning.</a:t>
            </a:r>
          </a:p>
          <a:p>
            <a:pPr algn="ctr">
              <a:spcBef>
                <a:spcPct val="0"/>
              </a:spcBef>
              <a:buFontTx/>
              <a:buNone/>
            </a:pPr>
            <a:r>
              <a:rPr lang="en-US" altLang="en-US" sz="2400" dirty="0">
                <a:solidFill>
                  <a:srgbClr val="FFFF00"/>
                </a:solidFill>
              </a:rPr>
              <a:t>	The Holy Prophet </a:t>
            </a:r>
            <a:r>
              <a:rPr lang="en-US" altLang="en-US" sz="2400" dirty="0" smtClean="0">
                <a:solidFill>
                  <a:srgbClr val="FFFF00"/>
                </a:solidFill>
              </a:rPr>
              <a:t>(S) </a:t>
            </a:r>
            <a:r>
              <a:rPr lang="en-US" altLang="en-US" sz="2400" dirty="0">
                <a:solidFill>
                  <a:srgbClr val="FFFF00"/>
                </a:solidFill>
              </a:rPr>
              <a:t>has said that the reward for reciting this surah can be compared to ten times the number of believing men and women plus ten times the number of hypocrites on Earth. Drinking water in which this surah has been dissolved brings one great joy and happiness in his life</a:t>
            </a:r>
            <a:r>
              <a:rPr lang="en-US" altLang="en-US" sz="2400" dirty="0" smtClean="0">
                <a:solidFill>
                  <a:srgbClr val="FFFF00"/>
                </a:solidFill>
              </a:rPr>
              <a:t>.</a:t>
            </a:r>
            <a:endParaRPr lang="en-US" altLang="en-US" sz="22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فَأَنجَيْنَـٰهُ وَأَصْحَـٰبَ ٱلسَّفِينَةِ وَجَعَلْنَـٰهَآ ءَايَةً لِّلْعَـٰلَمِينَ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We delivered him and the occupants of the Ark, and made it a sign for all the nations.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16234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وَإِبْرَٰهِيمَ إِذْ قَالَ لِقَوْمِهِ ٱعْبُدُوا۟ ٱللَّـهَ وَٱتَّقُوهُ ۖ ذَٰلِكُمْ خَيْرٌ لَّكُمْ إِن كُنتُمْ تَعْلَمُونَ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Abraham, when he said to his people, ‘Worship Allah and be wary of Him. That is better for you, should you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69751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إِنَّمَا تَعْبُدُونَ مِن دُونِ ٱللَّـهِ أَوْثَـٰنًا وَتَخْلُقُونَ إِفْكًا ۚ إِنَّ ٱلَّذِينَ تَعْبُدُونَ مِن دُونِ ٱللَّـهِ لَا يَمْلِكُونَ لَكُمْ رِزْقًا فَٱبْتَغُوا۟ عِندَ ٱللَّـهِ ٱلرِّزْقَ وَٱعْبُدُوهُ وَٱشْكُرُوا۟ لَهُۥٓ ۖ إِلَيْهِ تُرْجَعُونَ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fact, instead of Allah you worship idols, and you invent a lie. Indeed those whom you worship besides Allah have no control over your provision. So seek all [your] provision from Allah, and worship Him and thank Him, and to Him you shall be brought back</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37220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تُكَذِّبُوا۟ فَقَدْ كَذَّبَ أُمَمٌ مِّن قَبْلِكُمْ ۖ وَمَا عَلَى ٱلرَّسُولِ إِلَّا ٱلْبَلَـٰغُ ٱلْمُبِينُ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if you impugn [the Apostle’s teaching], then [other] nations have impugned [likewise] before you, and the Apostle’s duty is only to communicate in clear terms.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79296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أَوَلَمْ يَرَوْا۟ كَيْفَ يُبْدِئُ ٱللَّـهُ ٱلْخَلْقَ ثُمَّ يُعِيدُهُۥٓ ۚ إِنَّ ذَٰلِكَ عَلَى ٱللَّـهِ يَسِيرٌ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they not regarded how Allah originates the creation? Then He will bring it back. That is indeed easy for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84753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سِيرُوا۟ فِى ٱلْأَرْضِ فَٱنظُرُوا۟ كَيْفَ بَدَأَ ٱلْخَلْقَ ۚ ثُمَّ ٱللَّـهُ يُنشِئُ ٱلنَّشْأَةَ ٱلْـَٔاخِرَةَ ۚ إِنَّ ٱللَّـهَ عَلَىٰ كُلِّ شَىْءٍ قَدِيرٌ ﴿٢٠﴾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‘Travel over the land and then observe how He has originated the creation.’ Then Allah shall bring about the genesis of the Hereafter. Indeed Allah has power over all things.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094253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يُعَذِّبُ مَن يَشَآءُ وَيَرْحَمُ مَن يَشَآءُ ۖ وَإِلَيْهِ تُقْلَبُونَ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will punish whomever He wishes and have mercy on whomever He wishes, and to Him you will be returned.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64614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أَنتُم بِمُعْجِزِينَ فِى ٱلْأَرْضِ وَلَا فِى ٱلسَّمَآءِ ۖ وَمَا لَكُم مِّن دُونِ ٱللَّـهِ مِن وَلِىٍّۢ وَلَا نَصِيرٍ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cannot thwart Him on the earth or in the sky, nor do you have besides Allah any guardian or any helper.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157938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كَفَرُوا۟ بِـَٔايَـٰتِ ٱللَّـهِ وَلِقَآئِهِۦٓ أُو۟لَـٰٓئِكَ يَئِسُوا۟ مِن رَّحْمَتِى وَأُو۟لَـٰٓئِكَ لَهُمْ عَذَابٌ أَلِيمٌ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deny the signs of Allah and the encounter with Him, they have despaired of My mercy, and for such there is a painful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980183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فَمَا كَانَ جَوَابَ قَوْمِهِۦٓ إِلَّآ أَن قَالُوا۟ ٱقْتُلُوهُ أَوْ حَرِّقُوهُ فَأَنجَىٰهُ ٱللَّـهُ مِنَ ٱلنَّارِ ۚ إِنَّ فِى ذَٰلِكَ لَـَٔايَـٰتٍ لِّقَوْمٍ يُؤْمِنُونَ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the only answer of his people was that they said, ‘Kill him, or burn him.’ Then Allah delivered him from the fire. There are indeed signs in that for a people who have faith.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50783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إِنَّمَا ٱتَّخَذْتُم مِّن دُونِ ٱللَّـهِ أَوْثَـٰنًا مَّوَدَّةَ بَيْنِكُمْ فِى ٱلْحَيَوٰةِ ٱلدُّنْيَا ۖ ثُمَّ يَوْمَ ٱلْقِيَـٰمَةِ يَكْفُرُ بَعْضُكُم بِبَعْضٍ وَيَلْعَنُ بَعْضُكُم بَعْضًا وَمَأْوَىٰكُمُ ٱلنَّارُ وَمَا لَكُم مِّن نَّـٰصِرِينَ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‘You have taken idols [for worship] besides Allah for the sake of [mutual] affection amongst yourselves in the life of the world. Then on the Day of Resurrection you will disown one another and curse one another</a:t>
            </a:r>
            <a:r>
              <a:rPr lang="en-US" altLang="en-US" sz="3200" dirty="0" smtClean="0">
                <a:latin typeface="Calibri" panose="020F0502020204030204" pitchFamily="34" charset="0"/>
              </a:rPr>
              <a:t>, </a:t>
            </a:r>
            <a:r>
              <a:rPr lang="en-US" altLang="en-US" sz="3200" dirty="0">
                <a:latin typeface="Calibri" panose="020F0502020204030204" pitchFamily="34" charset="0"/>
              </a:rPr>
              <a:t>and the Fire will be your abode, and you will not have any helpers.’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197229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فَـَٔامَنَ لَهُۥ لُوطٌ ۘ وَقَالَ إِنِّى مُهَاجِرٌ إِلَىٰ رَبِّىٓ ۖ إِنَّهُۥ هُوَ ٱلْعَزِيزُ ٱلْحَكِيمُ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Thereupon Lot believed in him, and he said, ‘Indeed I am migrating toward my Lord. Indeed He is the All-mighty, the All-wise.’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15683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وَوَهَبْنَا لَهُۥٓ إِسْحَـٰقَ وَيَعْقُوبَ وَجَعَلْنَا فِى ذُرِّيَّتِهِ ٱلنُّبُوَّةَ وَٱلْكِتَـٰبَ وَءَاتَيْنَـٰهُ أَجْرَهُۥ فِى ٱلدُّنْيَا ۖ وَإِنَّهُۥ فِى ٱلْـَٔاخِرَةِ لَمِنَ ٱلصَّـٰلِحِينَ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gave him Isaac and Jacob, and We ordained among his descendants </a:t>
            </a:r>
            <a:r>
              <a:rPr lang="en-US" altLang="en-US" sz="3200" dirty="0" err="1">
                <a:latin typeface="Calibri" panose="020F0502020204030204" pitchFamily="34" charset="0"/>
              </a:rPr>
              <a:t>prophethood</a:t>
            </a:r>
            <a:r>
              <a:rPr lang="en-US" altLang="en-US" sz="3200" dirty="0">
                <a:latin typeface="Calibri" panose="020F0502020204030204" pitchFamily="34" charset="0"/>
              </a:rPr>
              <a:t> and the Book, and We gave him his reward in the world, and in the Hereafter he will indeed be among the Righteous.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326449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وَلُوطًا إِذْ قَالَ لِقَوْمِهِۦٓ إِنَّكُمْ لَتَأْتُونَ ٱلْفَـٰحِشَةَ مَا سَبَقَكُم بِهَا مِنْ أَحَدٍ مِّنَ ٱلْعَـٰلَمِينَ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Lot, when he said to his people, ‘You indeed commit an indecency none in the world has ever committed before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410667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أَئِنَّكُمْ لَتَأْتُونَ ٱلرِّجَالَ وَتَقْطَعُونَ ٱلسَّبِيلَ وَتَأْتُونَ فِى نَادِيكُمُ ٱلْمُنكَرَ ۖ فَمَا كَانَ جَوَابَ قَوْمِهِۦٓ إِلَّآ أَن قَالُوا۟ ٱئْتِنَا بِعَذَابِ ٱللَّـهِ إِن كُنتَ مِنَ ٱلصَّـٰدِقِينَ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 Do you come to men, and cut off the way</a:t>
            </a:r>
            <a:r>
              <a:rPr lang="en-US" altLang="en-US" sz="3200" dirty="0" smtClean="0">
                <a:latin typeface="Calibri" panose="020F0502020204030204" pitchFamily="34" charset="0"/>
              </a:rPr>
              <a:t>, </a:t>
            </a:r>
            <a:r>
              <a:rPr lang="en-US" altLang="en-US" sz="3200" dirty="0">
                <a:latin typeface="Calibri" panose="020F0502020204030204" pitchFamily="34" charset="0"/>
              </a:rPr>
              <a:t>and commit outrages in your gatherings?’ But the only answer of his people was that they said, ‘Bring us Allah’s punishment should you be truthful.’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159305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رَبِّ ٱنصُرْنِى عَلَى ٱلْقَوْمِ ٱلْمُفْسِدِينَ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‘My Lord! Help me against this corruptive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943498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وَلَمَّا جَآءَتْ رُسُلُنَآ إِبْرَٰهِيمَ بِٱلْبُشْرَىٰ قَالُوٓا۟ إِنَّا مُهْلِكُوٓا۟ أَهْلِ هَـٰذِهِ ٱلْقَرْيَةِ ۖ إِنَّ أَهْلَهَا كَانُوا۟ ظَـٰلِمِينَ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Our </a:t>
            </a:r>
            <a:r>
              <a:rPr lang="en-US" altLang="en-US" sz="3200" dirty="0" smtClean="0">
                <a:latin typeface="Calibri" panose="020F0502020204030204" pitchFamily="34" charset="0"/>
              </a:rPr>
              <a:t>messengers </a:t>
            </a:r>
            <a:r>
              <a:rPr lang="en-US" altLang="en-US" sz="3200" dirty="0">
                <a:latin typeface="Calibri" panose="020F0502020204030204" pitchFamily="34" charset="0"/>
              </a:rPr>
              <a:t>came to Abraham with the good news, they said, ‘We are indeed going to destroy the people of this town. Its people are indeed wrongdoers.’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416390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إِنَّ فِيهَا لُوطًا ۚ قَالُوا۟ نَحْنُ أَعْلَمُ بِمَن فِيهَا ۖ لَنُنَجِّيَنَّهُۥ وَأَهْلَهُۥٓ إِلَّا ٱمْرَأَتَهُۥ كَانَتْ مِنَ ٱلْغَـٰبِرِينَ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‘Lot is indeed in it.’ They said, ‘We know better those who are in it. We will surely deliver him and his family, except his wife: she shall be one of those who remain behind.’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153178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وَلَمَّآ أَن جَآءَتْ رُسُلُنَا لُوطًا سِىٓءَ بِهِمْ وَضَاقَ بِهِمْ ذَرْعًا وَقَالُوا۟ لَا تَخَفْ وَلَا تَحْزَنْ ۖ إِنَّا مُنَجُّوكَ وَأَهْلَكَ إِلَّا ٱمْرَأَتَكَ كَانَتْ مِنَ ٱلْغَـٰبِرِينَ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Our messengers came to Lot, he was distressed on their account and in a predicament for their sake. But they said, ‘Do not be afraid, nor grieve! We shall deliver you and your family, except your wife: she will be one of those who remain behind.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590548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إِنَّا مُنزِلُونَ عَلَىٰٓ أَهْلِ هَـٰذِهِ ٱلْقَرْيَةِ رِجْزًا مِّنَ ٱلسَّمَآءِ بِمَا كَانُوا۟ يَفْسُقُونَ ﴿٣٤﴾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are indeed going to bring down upon the people of this town a punishment from the sky because of the transgressions they used to commit.’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03030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the 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وَلَقَد تَّرَكْنَا مِنْهَآ ءَايَةًۢ بَيِّنَةً لِّقَوْمٍ يَعْقِلُونَ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have left of it a manifest sign for a people who apply reason.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938498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وَإِلَىٰ مَدْيَنَ أَخَاهُمْ شُعَيْبًا فَقَالَ يَـٰقَوْمِ ٱعْبُدُوا۟ ٱللَّـهَ وَٱرْجُوا۟ ٱلْيَوْمَ ٱلْـَٔاخِرَ وَلَا تَعْثَوْا۟ فِى ٱلْأَرْضِ مُفْسِدِينَ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to Midian We sent </a:t>
            </a:r>
            <a:r>
              <a:rPr lang="en-US" altLang="en-US" sz="3200" dirty="0" err="1">
                <a:latin typeface="Calibri" panose="020F0502020204030204" pitchFamily="34" charset="0"/>
              </a:rPr>
              <a:t>Shuʿayb</a:t>
            </a:r>
            <a:r>
              <a:rPr lang="en-US" altLang="en-US" sz="3200" dirty="0">
                <a:latin typeface="Calibri" panose="020F0502020204030204" pitchFamily="34" charset="0"/>
              </a:rPr>
              <a:t>, their brother. He said, ‘O my people! Worship Allah, and expect [to encounter] the Last Day, and do not act wickedly on the earth causing corruption.’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024773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فَكَذَّبُوهُ فَأَخَذَتْهُمُ ٱلرَّجْفَةُ فَأَصْبَحُوا۟ فِى دَارِهِمْ جَـٰثِمِينَ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they impugned him, whereupon the earthquake seized them, and they lay lifeless prostrate in their homes.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618639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وَعَادًا وَثَمُودَا۟ وَقَد تَّبَيَّنَ لَكُم مِّن مَّسَـٰكِنِهِمْ ۖ وَزَيَّنَ لَهُمُ ٱلشَّيْطَـٰنُ أَعْمَـٰلَهُمْ فَصَدَّهُمْ عَنِ ٱلسَّبِيلِ وَكَانُوا۟ مُسْتَبْصِرِينَ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t>
            </a:r>
            <a:r>
              <a:rPr lang="en-US" altLang="en-US" sz="3200" dirty="0" err="1">
                <a:latin typeface="Calibri" panose="020F0502020204030204" pitchFamily="34" charset="0"/>
              </a:rPr>
              <a:t>ʿĀd</a:t>
            </a:r>
            <a:r>
              <a:rPr lang="en-US" altLang="en-US" sz="3200" dirty="0">
                <a:latin typeface="Calibri" panose="020F0502020204030204" pitchFamily="34" charset="0"/>
              </a:rPr>
              <a:t> and </a:t>
            </a:r>
            <a:r>
              <a:rPr lang="en-US" altLang="en-US" sz="3200" dirty="0" err="1">
                <a:latin typeface="Calibri" panose="020F0502020204030204" pitchFamily="34" charset="0"/>
              </a:rPr>
              <a:t>Thamūd</a:t>
            </a:r>
            <a:r>
              <a:rPr lang="en-US" altLang="en-US" sz="3200" dirty="0">
                <a:latin typeface="Calibri" panose="020F0502020204030204" pitchFamily="34" charset="0"/>
              </a:rPr>
              <a:t>, [whose fate] is evident to you from their habitations. Satan made their deeds seem decorous to them, thus he barred them from the way [of Allah], though they used to be perceptive</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846730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وَقَـٰرُونَ وَفِرْعَوْنَ وَهَـٰمَـٰنَ ۖ وَلَقَدْ جَآءَهُم مُّوسَىٰ بِٱلْبَيِّنَـٰتِ فَٱسْتَكْبَرُوا۟ فِى ٱلْأَرْضِ وَمَا كَانُوا۟ سَـٰبِقِينَ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t>
            </a:r>
            <a:r>
              <a:rPr lang="en-US" altLang="en-US" sz="3200" dirty="0" err="1">
                <a:latin typeface="Calibri" panose="020F0502020204030204" pitchFamily="34" charset="0"/>
              </a:rPr>
              <a:t>Korah</a:t>
            </a:r>
            <a:r>
              <a:rPr lang="en-US" altLang="en-US" sz="3200" dirty="0">
                <a:latin typeface="Calibri" panose="020F0502020204030204" pitchFamily="34" charset="0"/>
              </a:rPr>
              <a:t>, Pharaoh, and </a:t>
            </a:r>
            <a:r>
              <a:rPr lang="en-US" altLang="en-US" sz="3200" dirty="0" err="1">
                <a:latin typeface="Calibri" panose="020F0502020204030204" pitchFamily="34" charset="0"/>
              </a:rPr>
              <a:t>Hāmān</a:t>
            </a:r>
            <a:r>
              <a:rPr lang="en-US" altLang="en-US" sz="3200" dirty="0">
                <a:latin typeface="Calibri" panose="020F0502020204030204" pitchFamily="34" charset="0"/>
              </a:rPr>
              <a:t>. Certainly Moses brought them manifest proofs, but they acted arrogantly in the land; though they could not outmaneuver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891517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فَكُلًّا أَخَذْنَا بِذَنۢبِهِۦ ۖ فَمِنْهُم مَّنْ أَرْسَلْنَا عَلَيْهِ حَاصِبًا وَمِنْهُم مَّنْ أَخَذَتْهُ ٱلصَّيْحَةُ وَمِنْهُم مَّنْ خَسَفْنَا بِهِ ٱلْأَرْضَ وَمِنْهُم مَّنْ أَغْرَقْنَا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We seized each [of them] for his sin: among them were those upon whom We unleashed a rain of stones, and among them were those who were seized by the Cry, and among them were those whom We caused the earth to swallow, and among them were those whom We drowned.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445591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وَمَا </a:t>
            </a:r>
            <a:r>
              <a:rPr lang="ar-SA" altLang="en-US" sz="7200" dirty="0">
                <a:latin typeface="Arabic Typesetting" panose="03020402040406030203" pitchFamily="66" charset="-78"/>
                <a:cs typeface="Arabic Typesetting" panose="03020402040406030203" pitchFamily="66" charset="-78"/>
              </a:rPr>
              <a:t>كَانَ ٱللَّـهُ لِيَظْلِمَهُمْ وَلَـٰكِن كَانُوٓا۟ أَنفُسَهُمْ يَظْلِمُونَ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It </a:t>
            </a:r>
            <a:r>
              <a:rPr lang="en-US" altLang="en-US" sz="3200" dirty="0">
                <a:latin typeface="Calibri" panose="020F0502020204030204" pitchFamily="34" charset="0"/>
              </a:rPr>
              <a:t>was not Allah who wronged them, but it was they who used to wrong themselves.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515325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مَثَلُ ٱلَّذِينَ ٱتَّخَذُوا۟ مِن دُونِ ٱللَّـهِ أَوْلِيَآءَ كَمَثَلِ ٱلْعَنكَبُوتِ ٱتَّخَذَتْ بَيْتًا ۖ وَإِنَّ أَوْهَنَ ٱلْبُيُوتِ لَبَيْتُ ٱلْعَنكَبُوتِ ۖ لَوْ كَانُوا۟ يَعْلَمُونَ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parable of those who take guardians instead of Allah is that of the spider that takes a home, and indeed the frailest of homes is the home of a spider, had they known!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575742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ٱللَّـهَ يَعْلَمُ مَا يَدْعُونَ مِن دُونِهِۦ مِن شَىْءٍ ۚ وَهُوَ ٱلْعَزِيزُ ٱلْحَكِيمُ ﴿٤٢﴾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indeed knows whatever thing they invoke besides Him, and He is the All-mighty, the All-wise.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073519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وَتِلْكَ ٱلْأَمْثَـٰلُ نَضْرِبُهَا لِلنَّاسِ ۖ وَمَا يَعْقِلُهَآ إِلَّا ٱلْعَـٰلِمُونَ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draw these parables for mankind; but no one grasps them except those who have knowledge.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6101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الٓمٓ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i="1" dirty="0" err="1">
                <a:latin typeface="Calibri" panose="020F0502020204030204" pitchFamily="34" charset="0"/>
              </a:rPr>
              <a:t>Alif</a:t>
            </a:r>
            <a:r>
              <a:rPr lang="en-US" altLang="en-US" sz="3200" i="1" dirty="0">
                <a:latin typeface="Calibri" panose="020F0502020204030204" pitchFamily="34" charset="0"/>
              </a:rPr>
              <a:t>, </a:t>
            </a:r>
            <a:r>
              <a:rPr lang="en-US" altLang="en-US" sz="3200" i="1" dirty="0" err="1">
                <a:latin typeface="Calibri" panose="020F0502020204030204" pitchFamily="34" charset="0"/>
              </a:rPr>
              <a:t>Lām</a:t>
            </a:r>
            <a:r>
              <a:rPr lang="en-US" altLang="en-US" sz="3200" i="1" dirty="0">
                <a:latin typeface="Calibri" panose="020F0502020204030204" pitchFamily="34" charset="0"/>
              </a:rPr>
              <a:t>, </a:t>
            </a:r>
            <a:r>
              <a:rPr lang="en-US" altLang="en-US" sz="3200" i="1" dirty="0" err="1">
                <a:latin typeface="Calibri" panose="020F0502020204030204" pitchFamily="34" charset="0"/>
              </a:rPr>
              <a:t>Mīm</a:t>
            </a:r>
            <a:r>
              <a:rPr lang="en-US" altLang="en-US" sz="3200" i="1" dirty="0">
                <a:latin typeface="Calibri" panose="020F0502020204030204" pitchFamily="34" charset="0"/>
              </a:rPr>
              <a:t>.</a:t>
            </a:r>
          </a:p>
          <a:p>
            <a:pPr>
              <a:lnSpc>
                <a:spcPct val="90000"/>
              </a:lnSpc>
            </a:pPr>
            <a:endParaRPr lang="en-US" altLang="en-US" sz="3200" i="1"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749431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خَلَقَ ٱللَّـهُ ٱلسَّمَـٰوَٰتِ وَٱلْأَرْضَ بِٱلْحَقِّ ۚ إِنَّ فِى ذَٰلِكَ لَـَٔايَةً لِّلْمُؤْمِنِينَ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created the heavens and the earth with reason. There is indeed a sign in that for the faithful.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611028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ٱتْلُ مَآ أُوحِىَ إِلَيْكَ مِنَ ٱلْكِتَـٰبِ وَأَقِمِ ٱلصَّلَوٰةَ ۖ إِنَّ ٱلصَّلَوٰةَ تَنْهَىٰ عَنِ ٱلْفَحْشَآءِ وَٱلْمُنكَرِ ۗ وَلَذِكْرُ ٱللَّـهِ أَكْبَرُ ۗ وَٱللَّـهُ يَعْلَمُ مَا تَصْنَعُونَ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Recite what has been revealed to you of the Book, and maintain the prayer. Indeed the prayer prevents indecencies and wrongs, and the remembrance of Allah is surely greater. And Allah knows whatever [deeds] you do.</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598180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تُجَـٰدِلُوٓا۟ أَهْلَ ٱلْكِتَـٰبِ إِلَّا بِٱلَّتِى هِىَ أَحْسَنُ إِلَّا ٱلَّذِينَ ظَلَمُوا۟ مِنْهُمْ ۖ وَقُولُوٓا۟ ءَامَنَّا بِٱلَّذِىٓ أُنزِلَ إِلَيْنَا وَأُنزِلَ إِلَيْكُمْ وَإِلَـٰهُنَا وَإِلَـٰهُكُمْ وَٰحِدٌ وَنَحْنُ لَهُۥ مُسْلِمُونَ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dispute with the People of the Book except in a manner which is best, barring such of them as are wrongdoers, and say, ‘We believe in that which has been sent down to us and has been sent down to you; our God and your God is one [and the same], and to Him do we submit.’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954380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وَكَذَٰلِكَ أَنزَلْنَآ إِلَيْكَ ٱلْكِتَـٰبَ ۚ فَٱلَّذِينَ ءَاتَيْنَـٰهُمُ ٱلْكِتَـٰبَ يُؤْمِنُونَ بِهِۦ ۖ وَمِنْ هَـٰٓؤُلَآءِ مَن يُؤْمِنُ بِهِۦ ۚ وَمَا يَجْحَدُ بِـَٔايَـٰتِنَآ إِلَّا ٱلْكَـٰفِرُونَ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Thus have We sent down the Book to you; and those to whom We have given the Book believe in it, and of </a:t>
            </a:r>
            <a:r>
              <a:rPr lang="en-US" altLang="en-US" sz="3200" dirty="0" smtClean="0">
                <a:latin typeface="Calibri" panose="020F0502020204030204" pitchFamily="34" charset="0"/>
              </a:rPr>
              <a:t>these </a:t>
            </a:r>
            <a:r>
              <a:rPr lang="en-US" altLang="en-US" sz="3200" dirty="0">
                <a:latin typeface="Calibri" panose="020F0502020204030204" pitchFamily="34" charset="0"/>
              </a:rPr>
              <a:t>there are some who believe in it, and none contests Our signs except the faithless.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807368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كُنتَ تَتْلُوا۟ مِن قَبْلِهِۦ مِن كِتَـٰبٍ وَلَا تَخُطُّهُۥ بِيَمِينِكَ ۖ إِذًا لَّٱرْتَابَ ٱلْمُبْطِلُونَ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did not use to recite any scripture before it, nor did you write it with your right hand, for then the impugners would have been skeptical.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992298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بَلْ هُوَ ءَايَـٰتٌۢ بَيِّنَـٰتٌ فِى صُدُورِ ٱلَّذِينَ أُوتُوا۟ ٱلْعِلْمَ ۚ وَمَا يَجْحَدُ بِـَٔايَـٰتِنَآ إِلَّا ٱلظَّـٰلِمُونَ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it is [present as] manifest signs in the breasts of those who have been given knowledge, and none contests Our signs except wrongdoers.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231529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وَقَالُوا۟ لَوْلَآ أُنزِلَ عَلَيْهِ ءَايَـٰتٌ مِّن رَّبِّهِۦ ۖ قُلْ إِنَّمَا ٱلْـَٔايَـٰتُ عِندَ ٱللَّـهِ وَإِنَّمَآ أَنَا۠ نَذِيرٌ مُّبِينٌ ﴿٥٠﴾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say, ‘Why has not some </a:t>
            </a:r>
            <a:r>
              <a:rPr lang="en-US" altLang="en-US" sz="3200" dirty="0" smtClean="0">
                <a:latin typeface="Calibri" panose="020F0502020204030204" pitchFamily="34" charset="0"/>
              </a:rPr>
              <a:t>sign </a:t>
            </a:r>
            <a:r>
              <a:rPr lang="en-US" altLang="en-US" sz="3200" dirty="0">
                <a:latin typeface="Calibri" panose="020F0502020204030204" pitchFamily="34" charset="0"/>
              </a:rPr>
              <a:t>been sent down to him from his Lord?’ Say, ‘The signs are only with Allah, and I am only a manifest warner.’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539624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أَوَلَمْ يَكْفِهِمْ أَنَّآ أَنزَلْنَا عَلَيْكَ ٱلْكِتَـٰبَ يُتْلَىٰ عَلَيْهِمْ ۚ إِنَّ فِى ذَٰلِكَ لَرَحْمَةً وَذِكْرَىٰ لِقَوْمٍ يُؤْمِنُونَ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Does it not suffice them that We have sent down to you the Book which is recited to them? There is indeed a mercy and admonition in that for a people who have faith.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655864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كَفَىٰ بِٱللَّـهِ بَيْنِى وَبَيْنَكُمْ شَهِيدًا ۖ يَعْلَمُ مَا فِى ٱلسَّمَـٰوَٰتِ وَٱلْأَرْضِ ۗ وَٱلَّذِينَ ءَامَنُوا۟ بِٱلْبَـٰطِلِ وَكَفَرُوا۟ بِٱللَّـهِ أُو۟لَـٰٓئِكَ هُمُ ٱلْخَـٰسِرُونَ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‘Allah suffices as a witness between me and you: He knows whatever there is in the heavens and the earth. Those who put faith in falsehood and defy Allah, —it is they who are the losers.’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584512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وَيَسْتَعْجِلُونَكَ بِٱلْعَذَابِ ۚ وَلَوْلَآ أَجَلٌ مُّسَمًّى لَّجَآءَهُمُ ٱلْعَذَابُ وَلَيَأْتِيَنَّهُم بَغْتَةً وَهُمْ لَا يَشْعُرُونَ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ask you to hasten the punishment. Yet were it not for a specified time, the punishment would have surely overtaken them. Surely it will overtake them suddenly while they are unaware.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7055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أَحَسِبَ ٱلنَّاسُ أَن يُتْرَكُوٓا۟ أَن يَقُولُوٓا۟ ءَامَنَّا وَهُمْ لَا يُفْتَنُونَ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 people suppose that they will be let off because they say, ‘We have faith,’ and they will not be tested?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36990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يَسْتَعْجِلُونَكَ بِٱلْعَذَابِ وَإِنَّ جَهَنَّمَ لَمُحِيطَةٌۢ بِٱلْكَـٰفِرِينَ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ask you to hasten the punishment, and indeed hell will besiege the faithless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392697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يَغْشَىٰهُمُ ٱلْعَذَابُ مِن فَوْقِهِمْ وَمِن تَحْتِ أَرْجُلِهِمْ وَيَقُولُ ذُوقُوا۟ مَا كُنتُمْ تَعْمَلُونَ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 the day when the punishment envelopes them, from above them and from under their feet, and He will say, ‘Taste what you used to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452454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يَـٰعِبَادِىَ ٱلَّذِينَ ءَامَنُوٓا۟ إِنَّ أَرْضِى وَٰسِعَةٌ فَإِيَّـٰىَ فَٱعْبُدُونِ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My servants who have faith! My earth is indeed vast. So worship [only]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740504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كُلُّ نَفْسٍ ذَآئِقَةُ ٱلْمَوْتِ ۖ ثُمَّ إِلَيْنَا تُرْجَعُونَ ﴿٥٧﴾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Every soul shall taste death. Then you shall be brought back to 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156123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ءَامَنُوا۟ وَعَمِلُوا۟ ٱلصَّـٰلِحَـٰتِ لَنُبَوِّئَنَّهُم مِّنَ ٱلْجَنَّةِ غُرَفًا تَجْرِى مِن تَحْتِهَا ٱلْأَنْهَـٰرُ خَـٰلِدِينَ فِيهَا ۚ نِعْمَ أَجْرُ ٱلْعَـٰمِلِينَ ﴿٥٨﴾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have faith and do righteous deeds, We will surely settle them in lofty abodes of paradise with streams running in them, to remain in them [forever]. How excellent is the reward of the workers!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050966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صَبَرُوا۟ وَعَلَىٰ رَبِّهِمْ يَتَوَكَّلُونَ ﴿٥٩﴾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are patient and who put their trust in their Lord.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16104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وَكَأَيِّن مِّن دَآبَّةٍ لَّا تَحْمِلُ رِزْقَهَا ٱللَّـهُ يَرْزُقُهَا وَإِيَّاكُمْ ۚ وَهُوَ ٱلسَّمِيعُ ٱلْعَلِيمُ ﴿٦٠﴾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How many an animal there is that does not carry its own provision. Allah provides for it, and for you, and He is the All-hearing, the All-knowing.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059550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وَلَئِن سَأَلْتَهُم مَّنْ خَلَقَ ٱلسَّمَـٰوَٰتِ وَٱلْأَرْضَ وَسَخَّرَ ٱلشَّمْسَ وَٱلْقَمَرَ لَيَقُولُنَّ ٱللَّـهُ ۖ فَأَنَّىٰ يُؤْفَكُونَ ﴿٦١﴾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you ask them, ‘Who created the heavens and the earth, and disposed the sun and the moon?’ They will surely say, ‘Allah.’ Then where do they stray?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458879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ٱللَّـهُ يَبْسُطُ ٱلرِّزْقَ لِمَن يَشَآءُ مِنْ عِبَادِهِۦ وَيَقْدِرُ لَهُۥٓ ۚ إِنَّ ٱللَّـهَ بِكُلِّ شَىْءٍ عَلِيمٌ ﴿٦٢﴾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expands the provision for whomever He wishes of His servants, and tightens it for him. Indeed Allah has knowledge of all things.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779057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وَلَئِن سَأَلْتَهُم مَّن نَّزَّلَ مِنَ ٱلسَّمَآءِ مَآءً فَأَحْيَا بِهِ ٱلْأَرْضَ مِنۢ بَعْدِ مَوْتِهَا لَيَقُولُنَّ ٱللَّـهُ ۚ قُلِ ٱلْحَمْدُ لِلَّـهِ ۚ بَلْ أَكْثَرُهُمْ لَا يَعْقِلُونَ ﴿٦٣﴾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if you ask them, ‘Who sends down water from the sky, with which He revives the earth after its death?’ They will surely say, ‘Allah.’ Say, ‘All praise belongs to Allah!’ But most of them do not apply reason.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13385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فَتَنَّا ٱلَّذِينَ مِن قَبْلِهِمْ ۖ فَلَيَعْلَمَنَّ ٱللَّـهُ ٱلَّذِينَ صَدَقُوا۟ وَلَيَعْلَمَنَّ ٱلْكَـٰذِبِينَ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tested those who were before them. So Allah shall surely ascertain those who are truthful, and He shall surely ascertain the liars.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285450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وَمَا هَـٰذِهِ ٱلْحَيَوٰةُ ٱلدُّنْيَآ إِلَّا لَهْوٌ وَلَعِبٌ ۚ وَإِنَّ ٱلدَّارَ ٱلْـَٔاخِرَةَ لَهِىَ ٱلْحَيَوَانُ ۚ لَوْ كَانُوا۟ يَعْلَمُونَ ﴿٦٤﴾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life of this world is nothing but diversion and play, but the abode of the Hereafter is indeed Life, had they known!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935759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فَإِذَا رَكِبُوا۟ فِى ٱلْفُلْكِ دَعَوُا۟ ٱللَّـهَ مُخْلِصِينَ لَهُ ٱلدِّينَ فَلَمَّا نَجَّىٰهُمْ إِلَى ٱلْبَرِّ إِذَا هُمْ يُشْرِكُونَ ﴿٦٥﴾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they board the ship, they invoke Allah putting exclusive faith in Him, but when He delivers them to land, behold, they ascribe partners [to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746676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لِيَكْفُرُوا۟ بِمَآ ءَاتَيْنَـٰهُمْ وَلِيَتَمَتَّعُوا۟ ۖ فَسَوْفَ يَعْلَمُونَ ﴿٦٦﴾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being ungrateful for what We have given them! So let them enjoy. Soon they will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455535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أَوَلَمْ يَرَوْا۟ أَنَّا جَعَلْنَا حَرَمًا ءَامِنًا وَيُتَخَطَّفُ ٱلنَّاسُ مِنْ حَوْلِهِمْ ۚ أَفَبِٱلْبَـٰطِلِ يُؤْمِنُونَ وَبِنِعْمَةِ ٱللَّـهِ يَكْفُرُونَ ﴿٦٧﴾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they not seen that We have appointed a safe sanctuary</a:t>
            </a:r>
            <a:r>
              <a:rPr lang="en-US" altLang="en-US" sz="3200" dirty="0" smtClean="0">
                <a:latin typeface="Calibri" panose="020F0502020204030204" pitchFamily="34" charset="0"/>
              </a:rPr>
              <a:t>, </a:t>
            </a:r>
            <a:r>
              <a:rPr lang="en-US" altLang="en-US" sz="3200" dirty="0">
                <a:latin typeface="Calibri" panose="020F0502020204030204" pitchFamily="34" charset="0"/>
              </a:rPr>
              <a:t>while the people are despoiled all around them? Would they then believe in falsehood and be ungrateful toward the blessing of Allah?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554618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أَظْلَمُ مِمَّنِ ٱفْتَرَىٰ عَلَى ٱللَّـهِ كَذِبًا أَوْ كَذَّبَ بِٱلْحَقِّ لَمَّا جَآءَهُۥٓ ۚ أَلَيْسَ فِى جَهَنَّمَ مَثْوًى لِّلْكَـٰفِرِينَ ﴿٦٨﴾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is a greater wrongdoer than him who fabricates a lie against Allah, or denies the truth when it comes to him? Is not the [final] abode of the faithless in hell?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721640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جَـٰهَدُوا۟ فِينَا لَنَهْدِيَنَّهُمْ سُبُلَنَا ۚ وَإِنَّ ٱللَّـهَ لَمَعَ ٱلْمُحْسِنِينَ ﴿٦٩﴾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those who strive in Us, We shall surely guide them in Our ways, and Allah is indeed with the virtuous.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164668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حَسِبَ ٱلَّذِينَ يَعْمَلُونَ ٱلسَّيِّـَٔاتِ أَن يَسْبِقُونَا ۚ سَآءَ مَا يَحْكُمُونَ ﴿٤﴾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those who commit misdeeds suppose that they can outmaneuver Us? Evil is the judgement that they make.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85082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مَن كَانَ يَرْجُوا۟ لِقَآءَ ٱللَّـهِ فَإِنَّ أَجَلَ ٱللَّـهِ لَـَٔاتٍ ۚ وَهُوَ ٱلسَّمِيعُ ٱلْعَلِيمُ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Whoever expects to encounter Allah [should know that] Allah’s [appointed] time will indeed come, and He is the All-hearing, the All-knowing.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ʿAnkabūt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10078220"/>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9096</TotalTime>
  <Words>4319</Words>
  <Application>Microsoft Office PowerPoint</Application>
  <PresentationFormat>Widescreen</PresentationFormat>
  <Paragraphs>236</Paragraphs>
  <Slides>77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77</vt:i4>
      </vt:variant>
    </vt:vector>
  </HeadingPairs>
  <TitlesOfParts>
    <vt:vector size="84"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الٓمٓ ﴿١﴾</vt:lpstr>
      <vt:lpstr> أَحَسِبَ ٱلنَّاسُ أَن يُتْرَكُوٓا۟ أَن يَقُولُوٓا۟ ءَامَنَّا وَهُمْ لَا يُفْتَنُونَ ﴿٢﴾</vt:lpstr>
      <vt:lpstr> وَلَقَدْ فَتَنَّا ٱلَّذِينَ مِن قَبْلِهِمْ ۖ فَلَيَعْلَمَنَّ ٱللَّـهُ ٱلَّذِينَ صَدَقُوا۟ وَلَيَعْلَمَنَّ ٱلْكَـٰذِبِينَ ﴿٣﴾</vt:lpstr>
      <vt:lpstr> أَمْ حَسِبَ ٱلَّذِينَ يَعْمَلُونَ ٱلسَّيِّـَٔاتِ أَن يَسْبِقُونَا ۚ سَآءَ مَا يَحْكُمُونَ ﴿٤﴾ </vt:lpstr>
      <vt:lpstr>مَن كَانَ يَرْجُوا۟ لِقَآءَ ٱللَّـهِ فَإِنَّ أَجَلَ ٱللَّـهِ لَـَٔاتٍ ۚ وَهُوَ ٱلسَّمِيعُ ٱلْعَلِيمُ ﴿٥﴾</vt:lpstr>
      <vt:lpstr> وَمَن جَـٰهَدَ فَإِنَّمَا يُجَـٰهِدُ لِنَفْسِهِۦٓ ۚ إِنَّ ٱللَّـهَ لَغَنِىٌّ عَنِ ٱلْعَـٰلَمِينَ ﴿٦﴾</vt:lpstr>
      <vt:lpstr>وَٱلَّذِينَ ءَامَنُوا۟ وَعَمِلُوا۟ ٱلصَّـٰلِحَـٰتِ لَنُكَفِّرَنَّ عَنْهُمْ سَيِّـَٔاتِهِمْ وَلَنَجْزِيَنَّهُمْ أَحْسَنَ ٱلَّذِى كَانُوا۟ يَعْمَلُونَ ﴿٧﴾</vt:lpstr>
      <vt:lpstr> وَوَصَّيْنَا ٱلْإِنسَـٰنَ بِوَٰلِدَيْهِ حُسْنًا ۖ وَإِن جَـٰهَدَاكَ لِتُشْرِكَ بِى مَا لَيْسَ لَكَ بِهِۦ عِلْمٌ فَلَا تُطِعْهُمَآ ۚ إِلَىَّ مَرْجِعُكُمْ فَأُنَبِّئُكُم بِمَا كُنتُمْ تَعْمَلُونَ ﴿٨﴾</vt:lpstr>
      <vt:lpstr> وَٱلَّذِينَ ءَامَنُوا۟ وَعَمِلُوا۟ ٱلصَّـٰلِحَـٰتِ لَنُدْخِلَنَّهُمْ فِى ٱلصَّـٰلِحِينَ ﴿٩﴾</vt:lpstr>
      <vt:lpstr> وَمِنَ ٱلنَّاسِ مَن يَقُولُ ءَامَنَّا بِٱللَّـهِ فَإِذَآ أُوذِىَ فِى ٱللَّـهِ جَعَلَ فِتْنَةَ ٱلنَّاسِ كَعَذَابِ ٱللَّـهِ وَلَئِن جَآءَ نَصْرٌ مِّن رَّبِّكَ لَيَقُولُنَّ إِنَّا كُنَّا مَعَكُمْ ۚ</vt:lpstr>
      <vt:lpstr>أَوَلَيْسَ ٱللَّـهُ بِأَعْلَمَ بِمَا فِى صُدُورِ ٱلْعَـٰلَمِينَ ﴿١٠﴾</vt:lpstr>
      <vt:lpstr> وَلَيَعْلَمَنَّ ٱللَّـهُ ٱلَّذِينَ ءَامَنُوا۟ وَلَيَعْلَمَنَّ ٱلْمُنَـٰفِقِينَ ﴿١١﴾</vt:lpstr>
      <vt:lpstr> وَقَالَ ٱلَّذِينَ كَفَرُوا۟ لِلَّذِينَ ءَامَنُوا۟ ٱتَّبِعُوا۟ سَبِيلَنَا وَلْنَحْمِلْ خَطَـٰيَـٰكُمْ وَمَا هُم بِحَـٰمِلِينَ مِنْ خَطَـٰيَـٰهُم مِّن شَىْءٍ ۖ إِنَّهُمْ لَكَـٰذِبُونَ ﴿١٢﴾</vt:lpstr>
      <vt:lpstr> وَلَيَحْمِلُنَّ أَثْقَالَهُمْ وَأَثْقَالًا مَّعَ أَثْقَالِهِمْ ۖ وَلَيُسْـَٔلُنَّ يَوْمَ ٱلْقِيَـٰمَةِ عَمَّا كَانُوا۟ يَفْتَرُونَ ﴿١٣﴾</vt:lpstr>
      <vt:lpstr> وَلَقَدْ أَرْسَلْنَا نُوحًا إِلَىٰ قَوْمِهِۦ فَلَبِثَ فِيهِمْ أَلْفَ سَنَةٍ إِلَّا خَمْسِينَ عَامًا فَأَخَذَهُمُ ٱلطُّوفَانُ وَهُمْ ظَـٰلِمُونَ ﴿١٤﴾</vt:lpstr>
      <vt:lpstr>فَأَنجَيْنَـٰهُ وَأَصْحَـٰبَ ٱلسَّفِينَةِ وَجَعَلْنَـٰهَآ ءَايَةً لِّلْعَـٰلَمِينَ ﴿١٥﴾</vt:lpstr>
      <vt:lpstr> وَإِبْرَٰهِيمَ إِذْ قَالَ لِقَوْمِهِ ٱعْبُدُوا۟ ٱللَّـهَ وَٱتَّقُوهُ ۖ ذَٰلِكُمْ خَيْرٌ لَّكُمْ إِن كُنتُمْ تَعْلَمُونَ ﴿١٦﴾</vt:lpstr>
      <vt:lpstr> إِنَّمَا تَعْبُدُونَ مِن دُونِ ٱللَّـهِ أَوْثَـٰنًا وَتَخْلُقُونَ إِفْكًا ۚ إِنَّ ٱلَّذِينَ تَعْبُدُونَ مِن دُونِ ٱللَّـهِ لَا يَمْلِكُونَ لَكُمْ رِزْقًا فَٱبْتَغُوا۟ عِندَ ٱللَّـهِ ٱلرِّزْقَ وَٱعْبُدُوهُ وَٱشْكُرُوا۟ لَهُۥٓ ۖ إِلَيْهِ تُرْجَعُونَ ﴿١٧﴾</vt:lpstr>
      <vt:lpstr> وَإِن تُكَذِّبُوا۟ فَقَدْ كَذَّبَ أُمَمٌ مِّن قَبْلِكُمْ ۖ وَمَا عَلَى ٱلرَّسُولِ إِلَّا ٱلْبَلَـٰغُ ٱلْمُبِينُ ﴿١٨﴾</vt:lpstr>
      <vt:lpstr> أَوَلَمْ يَرَوْا۟ كَيْفَ يُبْدِئُ ٱللَّـهُ ٱلْخَلْقَ ثُمَّ يُعِيدُهُۥٓ ۚ إِنَّ ذَٰلِكَ عَلَى ٱللَّـهِ يَسِيرٌ ﴿١٩﴾</vt:lpstr>
      <vt:lpstr> قُلْ سِيرُوا۟ فِى ٱلْأَرْضِ فَٱنظُرُوا۟ كَيْفَ بَدَأَ ٱلْخَلْقَ ۚ ثُمَّ ٱللَّـهُ يُنشِئُ ٱلنَّشْأَةَ ٱلْـَٔاخِرَةَ ۚ إِنَّ ٱللَّـهَ عَلَىٰ كُلِّ شَىْءٍ قَدِيرٌ ﴿٢٠﴾ </vt:lpstr>
      <vt:lpstr>يُعَذِّبُ مَن يَشَآءُ وَيَرْحَمُ مَن يَشَآءُ ۖ وَإِلَيْهِ تُقْلَبُونَ ﴿٢١﴾</vt:lpstr>
      <vt:lpstr> وَمَآ أَنتُم بِمُعْجِزِينَ فِى ٱلْأَرْضِ وَلَا فِى ٱلسَّمَآءِ ۖ وَمَا لَكُم مِّن دُونِ ٱللَّـهِ مِن وَلِىٍّۢ وَلَا نَصِيرٍ ﴿٢٢﴾</vt:lpstr>
      <vt:lpstr> وَٱلَّذِينَ كَفَرُوا۟ بِـَٔايَـٰتِ ٱللَّـهِ وَلِقَآئِهِۦٓ أُو۟لَـٰٓئِكَ يَئِسُوا۟ مِن رَّحْمَتِى وَأُو۟لَـٰٓئِكَ لَهُمْ عَذَابٌ أَلِيمٌ ﴿٢٣﴾</vt:lpstr>
      <vt:lpstr>فَمَا كَانَ جَوَابَ قَوْمِهِۦٓ إِلَّآ أَن قَالُوا۟ ٱقْتُلُوهُ أَوْ حَرِّقُوهُ فَأَنجَىٰهُ ٱللَّـهُ مِنَ ٱلنَّارِ ۚ إِنَّ فِى ذَٰلِكَ لَـَٔايَـٰتٍ لِّقَوْمٍ يُؤْمِنُونَ ﴿٢٤﴾</vt:lpstr>
      <vt:lpstr> وَقَالَ إِنَّمَا ٱتَّخَذْتُم مِّن دُونِ ٱللَّـهِ أَوْثَـٰنًا مَّوَدَّةَ بَيْنِكُمْ فِى ٱلْحَيَوٰةِ ٱلدُّنْيَا ۖ ثُمَّ يَوْمَ ٱلْقِيَـٰمَةِ يَكْفُرُ بَعْضُكُم بِبَعْضٍ وَيَلْعَنُ بَعْضُكُم بَعْضًا وَمَأْوَىٰكُمُ ٱلنَّارُ وَمَا لَكُم مِّن نَّـٰصِرِينَ ﴿٢٥﴾</vt:lpstr>
      <vt:lpstr> فَـَٔامَنَ لَهُۥ لُوطٌ ۘ وَقَالَ إِنِّى مُهَاجِرٌ إِلَىٰ رَبِّىٓ ۖ إِنَّهُۥ هُوَ ٱلْعَزِيزُ ٱلْحَكِيمُ ﴿٢٦﴾</vt:lpstr>
      <vt:lpstr> وَوَهَبْنَا لَهُۥٓ إِسْحَـٰقَ وَيَعْقُوبَ وَجَعَلْنَا فِى ذُرِّيَّتِهِ ٱلنُّبُوَّةَ وَٱلْكِتَـٰبَ وَءَاتَيْنَـٰهُ أَجْرَهُۥ فِى ٱلدُّنْيَا ۖ وَإِنَّهُۥ فِى ٱلْـَٔاخِرَةِ لَمِنَ ٱلصَّـٰلِحِينَ ﴿٢٧﴾</vt:lpstr>
      <vt:lpstr> وَلُوطًا إِذْ قَالَ لِقَوْمِهِۦٓ إِنَّكُمْ لَتَأْتُونَ ٱلْفَـٰحِشَةَ مَا سَبَقَكُم بِهَا مِنْ أَحَدٍ مِّنَ ٱلْعَـٰلَمِينَ ﴿٢٨﴾</vt:lpstr>
      <vt:lpstr> أَئِنَّكُمْ لَتَأْتُونَ ٱلرِّجَالَ وَتَقْطَعُونَ ٱلسَّبِيلَ وَتَأْتُونَ فِى نَادِيكُمُ ٱلْمُنكَرَ ۖ فَمَا كَانَ جَوَابَ قَوْمِهِۦٓ إِلَّآ أَن قَالُوا۟ ٱئْتِنَا بِعَذَابِ ٱللَّـهِ إِن كُنتَ مِنَ ٱلصَّـٰدِقِينَ ﴿٢٩﴾</vt:lpstr>
      <vt:lpstr> قَالَ رَبِّ ٱنصُرْنِى عَلَى ٱلْقَوْمِ ٱلْمُفْسِدِينَ ﴿٣٠﴾</vt:lpstr>
      <vt:lpstr>وَلَمَّا جَآءَتْ رُسُلُنَآ إِبْرَٰهِيمَ بِٱلْبُشْرَىٰ قَالُوٓا۟ إِنَّا مُهْلِكُوٓا۟ أَهْلِ هَـٰذِهِ ٱلْقَرْيَةِ ۖ إِنَّ أَهْلَهَا كَانُوا۟ ظَـٰلِمِينَ ﴿٣١﴾</vt:lpstr>
      <vt:lpstr> قَالَ إِنَّ فِيهَا لُوطًا ۚ قَالُوا۟ نَحْنُ أَعْلَمُ بِمَن فِيهَا ۖ لَنُنَجِّيَنَّهُۥ وَأَهْلَهُۥٓ إِلَّا ٱمْرَأَتَهُۥ كَانَتْ مِنَ ٱلْغَـٰبِرِينَ ﴿٣٢﴾</vt:lpstr>
      <vt:lpstr> وَلَمَّآ أَن جَآءَتْ رُسُلُنَا لُوطًا سِىٓءَ بِهِمْ وَضَاقَ بِهِمْ ذَرْعًا وَقَالُوا۟ لَا تَخَفْ وَلَا تَحْزَنْ ۖ إِنَّا مُنَجُّوكَ وَأَهْلَكَ إِلَّا ٱمْرَأَتَكَ كَانَتْ مِنَ ٱلْغَـٰبِرِينَ ﴿٣٣﴾</vt:lpstr>
      <vt:lpstr> إِنَّا مُنزِلُونَ عَلَىٰٓ أَهْلِ هَـٰذِهِ ٱلْقَرْيَةِ رِجْزًا مِّنَ ٱلسَّمَآءِ بِمَا كَانُوا۟ يَفْسُقُونَ ﴿٣٤﴾ </vt:lpstr>
      <vt:lpstr>وَلَقَد تَّرَكْنَا مِنْهَآ ءَايَةًۢ بَيِّنَةً لِّقَوْمٍ يَعْقِلُونَ ﴿٣٥﴾</vt:lpstr>
      <vt:lpstr> وَإِلَىٰ مَدْيَنَ أَخَاهُمْ شُعَيْبًا فَقَالَ يَـٰقَوْمِ ٱعْبُدُوا۟ ٱللَّـهَ وَٱرْجُوا۟ ٱلْيَوْمَ ٱلْـَٔاخِرَ وَلَا تَعْثَوْا۟ فِى ٱلْأَرْضِ مُفْسِدِينَ ﴿٣٦﴾</vt:lpstr>
      <vt:lpstr> فَكَذَّبُوهُ فَأَخَذَتْهُمُ ٱلرَّجْفَةُ فَأَصْبَحُوا۟ فِى دَارِهِمْ جَـٰثِمِينَ ﴿٣٧﴾</vt:lpstr>
      <vt:lpstr> وَعَادًا وَثَمُودَا۟ وَقَد تَّبَيَّنَ لَكُم مِّن مَّسَـٰكِنِهِمْ ۖ وَزَيَّنَ لَهُمُ ٱلشَّيْطَـٰنُ أَعْمَـٰلَهُمْ فَصَدَّهُمْ عَنِ ٱلسَّبِيلِ وَكَانُوا۟ مُسْتَبْصِرِينَ ﴿٣٨﴾</vt:lpstr>
      <vt:lpstr>وَقَـٰرُونَ وَفِرْعَوْنَ وَهَـٰمَـٰنَ ۖ وَلَقَدْ جَآءَهُم مُّوسَىٰ بِٱلْبَيِّنَـٰتِ فَٱسْتَكْبَرُوا۟ فِى ٱلْأَرْضِ وَمَا كَانُوا۟ سَـٰبِقِينَ ﴿٣٩﴾</vt:lpstr>
      <vt:lpstr> فَكُلًّا أَخَذْنَا بِذَنۢبِهِۦ ۖ فَمِنْهُم مَّنْ أَرْسَلْنَا عَلَيْهِ حَاصِبًا وَمِنْهُم مَّنْ أَخَذَتْهُ ٱلصَّيْحَةُ وَمِنْهُم مَّنْ خَسَفْنَا بِهِ ٱلْأَرْضَ وَمِنْهُم مَّنْ أَغْرَقْنَا ۚ</vt:lpstr>
      <vt:lpstr>وَمَا كَانَ ٱللَّـهُ لِيَظْلِمَهُمْ وَلَـٰكِن كَانُوٓا۟ أَنفُسَهُمْ يَظْلِمُونَ ﴿٤٠﴾</vt:lpstr>
      <vt:lpstr> مَثَلُ ٱلَّذِينَ ٱتَّخَذُوا۟ مِن دُونِ ٱللَّـهِ أَوْلِيَآءَ كَمَثَلِ ٱلْعَنكَبُوتِ ٱتَّخَذَتْ بَيْتًا ۖ وَإِنَّ أَوْهَنَ ٱلْبُيُوتِ لَبَيْتُ ٱلْعَنكَبُوتِ ۖ لَوْ كَانُوا۟ يَعْلَمُونَ ﴿٤١﴾</vt:lpstr>
      <vt:lpstr> إِنَّ ٱللَّـهَ يَعْلَمُ مَا يَدْعُونَ مِن دُونِهِۦ مِن شَىْءٍ ۚ وَهُوَ ٱلْعَزِيزُ ٱلْحَكِيمُ ﴿٤٢﴾ </vt:lpstr>
      <vt:lpstr>وَتِلْكَ ٱلْأَمْثَـٰلُ نَضْرِبُهَا لِلنَّاسِ ۖ وَمَا يَعْقِلُهَآ إِلَّا ٱلْعَـٰلِمُونَ ﴿٤٣﴾</vt:lpstr>
      <vt:lpstr> خَلَقَ ٱللَّـهُ ٱلسَّمَـٰوَٰتِ وَٱلْأَرْضَ بِٱلْحَقِّ ۚ إِنَّ فِى ذَٰلِكَ لَـَٔايَةً لِّلْمُؤْمِنِينَ ﴿٤٤﴾</vt:lpstr>
      <vt:lpstr> ٱتْلُ مَآ أُوحِىَ إِلَيْكَ مِنَ ٱلْكِتَـٰبِ وَأَقِمِ ٱلصَّلَوٰةَ ۖ إِنَّ ٱلصَّلَوٰةَ تَنْهَىٰ عَنِ ٱلْفَحْشَآءِ وَٱلْمُنكَرِ ۗ وَلَذِكْرُ ٱللَّـهِ أَكْبَرُ ۗ وَٱللَّـهُ يَعْلَمُ مَا تَصْنَعُونَ ﴿٤٥﴾</vt:lpstr>
      <vt:lpstr> وَلَا تُجَـٰدِلُوٓا۟ أَهْلَ ٱلْكِتَـٰبِ إِلَّا بِٱلَّتِى هِىَ أَحْسَنُ إِلَّا ٱلَّذِينَ ظَلَمُوا۟ مِنْهُمْ ۖ وَقُولُوٓا۟ ءَامَنَّا بِٱلَّذِىٓ أُنزِلَ إِلَيْنَا وَأُنزِلَ إِلَيْكُمْ وَإِلَـٰهُنَا وَإِلَـٰهُكُمْ وَٰحِدٌ وَنَحْنُ لَهُۥ مُسْلِمُونَ ﴿٤٦﴾</vt:lpstr>
      <vt:lpstr> وَكَذَٰلِكَ أَنزَلْنَآ إِلَيْكَ ٱلْكِتَـٰبَ ۚ فَٱلَّذِينَ ءَاتَيْنَـٰهُمُ ٱلْكِتَـٰبَ يُؤْمِنُونَ بِهِۦ ۖ وَمِنْ هَـٰٓؤُلَآءِ مَن يُؤْمِنُ بِهِۦ ۚ وَمَا يَجْحَدُ بِـَٔايَـٰتِنَآ إِلَّا ٱلْكَـٰفِرُونَ ﴿٤٧﴾</vt:lpstr>
      <vt:lpstr> وَمَا كُنتَ تَتْلُوا۟ مِن قَبْلِهِۦ مِن كِتَـٰبٍ وَلَا تَخُطُّهُۥ بِيَمِينِكَ ۖ إِذًا لَّٱرْتَابَ ٱلْمُبْطِلُونَ ﴿٤٨﴾</vt:lpstr>
      <vt:lpstr> بَلْ هُوَ ءَايَـٰتٌۢ بَيِّنَـٰتٌ فِى صُدُورِ ٱلَّذِينَ أُوتُوا۟ ٱلْعِلْمَ ۚ وَمَا يَجْحَدُ بِـَٔايَـٰتِنَآ إِلَّا ٱلظَّـٰلِمُونَ ﴿٤٩﴾</vt:lpstr>
      <vt:lpstr> وَقَالُوا۟ لَوْلَآ أُنزِلَ عَلَيْهِ ءَايَـٰتٌ مِّن رَّبِّهِۦ ۖ قُلْ إِنَّمَا ٱلْـَٔايَـٰتُ عِندَ ٱللَّـهِ وَإِنَّمَآ أَنَا۠ نَذِيرٌ مُّبِينٌ ﴿٥٠﴾</vt:lpstr>
      <vt:lpstr> أَوَلَمْ يَكْفِهِمْ أَنَّآ أَنزَلْنَا عَلَيْكَ ٱلْكِتَـٰبَ يُتْلَىٰ عَلَيْهِمْ ۚ إِنَّ فِى ذَٰلِكَ لَرَحْمَةً وَذِكْرَىٰ لِقَوْمٍ يُؤْمِنُونَ ﴿٥١﴾</vt:lpstr>
      <vt:lpstr> قُلْ كَفَىٰ بِٱللَّـهِ بَيْنِى وَبَيْنَكُمْ شَهِيدًا ۖ يَعْلَمُ مَا فِى ٱلسَّمَـٰوَٰتِ وَٱلْأَرْضِ ۗ وَٱلَّذِينَ ءَامَنُوا۟ بِٱلْبَـٰطِلِ وَكَفَرُوا۟ بِٱللَّـهِ أُو۟لَـٰٓئِكَ هُمُ ٱلْخَـٰسِرُونَ ﴿٥٢﴾</vt:lpstr>
      <vt:lpstr>وَيَسْتَعْجِلُونَكَ بِٱلْعَذَابِ ۚ وَلَوْلَآ أَجَلٌ مُّسَمًّى لَّجَآءَهُمُ ٱلْعَذَابُ وَلَيَأْتِيَنَّهُم بَغْتَةً وَهُمْ لَا يَشْعُرُونَ ﴿٥٣﴾</vt:lpstr>
      <vt:lpstr> يَسْتَعْجِلُونَكَ بِٱلْعَذَابِ وَإِنَّ جَهَنَّمَ لَمُحِيطَةٌۢ بِٱلْكَـٰفِرِينَ ﴿٥٤﴾</vt:lpstr>
      <vt:lpstr> يَوْمَ يَغْشَىٰهُمُ ٱلْعَذَابُ مِن فَوْقِهِمْ وَمِن تَحْتِ أَرْجُلِهِمْ وَيَقُولُ ذُوقُوا۟ مَا كُنتُمْ تَعْمَلُونَ ﴿٥٥﴾</vt:lpstr>
      <vt:lpstr> يَـٰعِبَادِىَ ٱلَّذِينَ ءَامَنُوٓا۟ إِنَّ أَرْضِى وَٰسِعَةٌ فَإِيَّـٰىَ فَٱعْبُدُونِ ﴿٥٦﴾</vt:lpstr>
      <vt:lpstr> كُلُّ نَفْسٍ ذَآئِقَةُ ٱلْمَوْتِ ۖ ثُمَّ إِلَيْنَا تُرْجَعُونَ ﴿٥٧﴾</vt:lpstr>
      <vt:lpstr> وَٱلَّذِينَ ءَامَنُوا۟ وَعَمِلُوا۟ ٱلصَّـٰلِحَـٰتِ لَنُبَوِّئَنَّهُم مِّنَ ٱلْجَنَّةِ غُرَفًا تَجْرِى مِن تَحْتِهَا ٱلْأَنْهَـٰرُ خَـٰلِدِينَ فِيهَا ۚ نِعْمَ أَجْرُ ٱلْعَـٰمِلِينَ ﴿٥٨﴾</vt:lpstr>
      <vt:lpstr> ٱلَّذِينَ صَبَرُوا۟ وَعَلَىٰ رَبِّهِمْ يَتَوَكَّلُونَ ﴿٥٩﴾</vt:lpstr>
      <vt:lpstr> وَكَأَيِّن مِّن دَآبَّةٍ لَّا تَحْمِلُ رِزْقَهَا ٱللَّـهُ يَرْزُقُهَا وَإِيَّاكُمْ ۚ وَهُوَ ٱلسَّمِيعُ ٱلْعَلِيمُ ﴿٦٠﴾</vt:lpstr>
      <vt:lpstr> وَلَئِن سَأَلْتَهُم مَّنْ خَلَقَ ٱلسَّمَـٰوَٰتِ وَٱلْأَرْضَ وَسَخَّرَ ٱلشَّمْسَ وَٱلْقَمَرَ لَيَقُولُنَّ ٱللَّـهُ ۖ فَأَنَّىٰ يُؤْفَكُونَ ﴿٦١﴾</vt:lpstr>
      <vt:lpstr> ٱللَّـهُ يَبْسُطُ ٱلرِّزْقَ لِمَن يَشَآءُ مِنْ عِبَادِهِۦ وَيَقْدِرُ لَهُۥٓ ۚ إِنَّ ٱللَّـهَ بِكُلِّ شَىْءٍ عَلِيمٌ ﴿٦٢﴾</vt:lpstr>
      <vt:lpstr> وَلَئِن سَأَلْتَهُم مَّن نَّزَّلَ مِنَ ٱلسَّمَآءِ مَآءً فَأَحْيَا بِهِ ٱلْأَرْضَ مِنۢ بَعْدِ مَوْتِهَا لَيَقُولُنَّ ٱللَّـهُ ۚ قُلِ ٱلْحَمْدُ لِلَّـهِ ۚ بَلْ أَكْثَرُهُمْ لَا يَعْقِلُونَ ﴿٦٣﴾</vt:lpstr>
      <vt:lpstr>وَمَا هَـٰذِهِ ٱلْحَيَوٰةُ ٱلدُّنْيَآ إِلَّا لَهْوٌ وَلَعِبٌ ۚ وَإِنَّ ٱلدَّارَ ٱلْـَٔاخِرَةَ لَهِىَ ٱلْحَيَوَانُ ۚ لَوْ كَانُوا۟ يَعْلَمُونَ ﴿٦٤﴾</vt:lpstr>
      <vt:lpstr> فَإِذَا رَكِبُوا۟ فِى ٱلْفُلْكِ دَعَوُا۟ ٱللَّـهَ مُخْلِصِينَ لَهُ ٱلدِّينَ فَلَمَّا نَجَّىٰهُمْ إِلَى ٱلْبَرِّ إِذَا هُمْ يُشْرِكُونَ ﴿٦٥﴾</vt:lpstr>
      <vt:lpstr> لِيَكْفُرُوا۟ بِمَآ ءَاتَيْنَـٰهُمْ وَلِيَتَمَتَّعُوا۟ ۖ فَسَوْفَ يَعْلَمُونَ ﴿٦٦﴾</vt:lpstr>
      <vt:lpstr> أَوَلَمْ يَرَوْا۟ أَنَّا جَعَلْنَا حَرَمًا ءَامِنًا وَيُتَخَطَّفُ ٱلنَّاسُ مِنْ حَوْلِهِمْ ۚ أَفَبِٱلْبَـٰطِلِ يُؤْمِنُونَ وَبِنِعْمَةِ ٱللَّـهِ يَكْفُرُونَ ﴿٦٧﴾</vt:lpstr>
      <vt:lpstr> وَمَنْ أَظْلَمُ مِمَّنِ ٱفْتَرَىٰ عَلَى ٱللَّـهِ كَذِبًا أَوْ كَذَّبَ بِٱلْحَقِّ لَمَّا جَآءَهُۥٓ ۚ أَلَيْسَ فِى جَهَنَّمَ مَثْوًى لِّلْكَـٰفِرِينَ ﴿٦٨﴾</vt:lpstr>
      <vt:lpstr> وَٱلَّذِينَ جَـٰهَدُوا۟ فِينَا لَنَهْدِيَنَّهُمْ سُبُلَنَا ۚ وَإِنَّ ٱللَّـهَ لَمَعَ ٱلْمُحْسِنِينَ ﴿٦٩﴾</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635</cp:revision>
  <dcterms:created xsi:type="dcterms:W3CDTF">2005-07-27T05:58:58Z</dcterms:created>
  <dcterms:modified xsi:type="dcterms:W3CDTF">2020-05-11T23:35:42Z</dcterms:modified>
</cp:coreProperties>
</file>