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2"/>
  </p:notesMasterIdLst>
  <p:sldIdLst>
    <p:sldId id="354" r:id="rId2"/>
    <p:sldId id="355" r:id="rId3"/>
    <p:sldId id="893" r:id="rId4"/>
    <p:sldId id="766" r:id="rId5"/>
    <p:sldId id="918" r:id="rId6"/>
    <p:sldId id="919" r:id="rId7"/>
    <p:sldId id="920" r:id="rId8"/>
    <p:sldId id="921" r:id="rId9"/>
    <p:sldId id="922" r:id="rId10"/>
    <p:sldId id="923" r:id="rId11"/>
    <p:sldId id="924" r:id="rId12"/>
    <p:sldId id="925" r:id="rId13"/>
    <p:sldId id="926" r:id="rId14"/>
    <p:sldId id="927" r:id="rId15"/>
    <p:sldId id="928" r:id="rId16"/>
    <p:sldId id="929" r:id="rId17"/>
    <p:sldId id="930" r:id="rId18"/>
    <p:sldId id="931" r:id="rId19"/>
    <p:sldId id="932" r:id="rId20"/>
    <p:sldId id="933" r:id="rId21"/>
    <p:sldId id="934" r:id="rId22"/>
    <p:sldId id="935" r:id="rId23"/>
    <p:sldId id="936" r:id="rId24"/>
    <p:sldId id="937" r:id="rId25"/>
    <p:sldId id="938" r:id="rId26"/>
    <p:sldId id="939" r:id="rId27"/>
    <p:sldId id="940" r:id="rId28"/>
    <p:sldId id="941" r:id="rId29"/>
    <p:sldId id="942" r:id="rId30"/>
    <p:sldId id="943" r:id="rId31"/>
    <p:sldId id="944" r:id="rId32"/>
    <p:sldId id="945" r:id="rId33"/>
    <p:sldId id="946" r:id="rId34"/>
    <p:sldId id="947" r:id="rId35"/>
    <p:sldId id="948" r:id="rId36"/>
    <p:sldId id="949" r:id="rId37"/>
    <p:sldId id="950" r:id="rId38"/>
    <p:sldId id="951" r:id="rId39"/>
    <p:sldId id="952" r:id="rId40"/>
    <p:sldId id="953" r:id="rId41"/>
    <p:sldId id="954" r:id="rId42"/>
    <p:sldId id="955" r:id="rId43"/>
    <p:sldId id="956" r:id="rId44"/>
    <p:sldId id="957" r:id="rId45"/>
    <p:sldId id="1011"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352" r:id="rId100"/>
    <p:sldId id="353" r:id="rId10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96" y="52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النمل</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Naml</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ants)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27</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93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وَإِنَّكَ لَتُلَقَّى ٱلْقُرْءَانَ مِن لَّدُنْ حَكِيمٍ عَلِيمٍ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receive the </a:t>
            </a:r>
            <a:r>
              <a:rPr lang="en-US" altLang="en-US" sz="3200" dirty="0" err="1">
                <a:latin typeface="Calibri" panose="020F0502020204030204" pitchFamily="34" charset="0"/>
              </a:rPr>
              <a:t>Qurʾān</a:t>
            </a:r>
            <a:r>
              <a:rPr lang="en-US" altLang="en-US" sz="3200" dirty="0">
                <a:latin typeface="Calibri" panose="020F0502020204030204" pitchFamily="34" charset="0"/>
              </a:rPr>
              <a:t> from One who is all-wise, all-knowing.</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74838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مُوسَىٰ لِأَهْلِهِۦٓ إِنِّىٓ ءَانَسْتُ نَارًا سَـَٔاتِيكُم مِّنْهَا بِخَبَرٍ أَوْ ءَاتِيكُم بِشِهَابٍ قَبَسٍ لَّعَلَّكُمْ تَصْطَلُونَ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Moses said to his family, ‘Indeed I descry a fire! I will bring you some news from it, or bring you a firebrand so that you may warm yourselves.’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7863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جَآءَهَا نُودِىَ أَنۢ بُورِكَ مَن فِى ٱلنَّارِ وَمَنْ حَوْلَهَا وَسُبْحَـٰنَ ٱللَّـهِ رَبِّ ٱلْعَـٰلَمِينَ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he came to it, he was called: ‘Blessed is He who is in the fire and who is [as well] around it, and immaculate is Allah,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968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يَـٰمُوسَىٰٓ إِنَّهُۥٓ أَنَا ٱللَّـهُ ٱلْعَزِيزُ ٱلْحَكِيمُ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Moses! Indeed I am Allah,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003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وَأَلْقِ عَصَاكَ ۚ فَلَمَّا رَءَاهَا تَهْتَزُّ كَأَنَّهَا جَآنٌّ وَلَّىٰ مُدْبِرًا وَلَمْ يُعَقِّبْ ۚ يَـٰمُوسَىٰ لَا تَخَفْ إِنِّى لَا يَخَافُ لَدَىَّ ٱلْمُرْسَلُونَ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‘Throw down your staff!’ And when he saw it wriggling, as if it were a snake, he turned his back [to flee], without looking back. ‘O Moses! ‘Do not be afraid. Indeed the apostles are not afraid before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635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ظَلَمَ ثُمَّ بَدَّلَ حُسْنًۢا بَعْدَ سُوٓءٍ فَإِنِّى غَفُورٌ رَّحِيمٌ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barring someone who does wrong and then makes up with goodness for [his] fault, for indeed I am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6532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وَأَدْخِلْ يَدَكَ فِى جَيْبِكَ تَخْرُجْ بَيْضَآءَ مِنْ غَيْرِ سُوٓءٍ ۖ فِى تِسْعِ ءَايَـٰتٍ إِلَىٰ فِرْعَوْنَ وَقَوْمِهِۦٓ ۚ إِنَّهُمْ كَانُوا۟ قَوْمًا فَـٰسِقِينَ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‘Insert your hand into your bosom. It will emerge white, without any fault, —among nine signs for Pharaoh and his people. Indeed they are a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559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جَآءَتْهُمْ ءَايَـٰتُنَا مُبْصِرَةً قَالُوا۟ هَـٰذَا سِحْرٌ مُّبِينٌ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Our signs came to them, as eye-openers, they said, ‘This is plain magic.’</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1793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وَجَحَدُوا۟ بِهَا وَٱسْتَيْقَنَتْهَآ أَنفُسُهُمْ ظُلْمًا وَعُلُوًّا ۚ فَٱنظُرْ كَيْفَ كَانَ عَـٰقِبَةُ ٱلْمُفْسِدِينَ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impugned them —though they were convinced in their hearts— wrongfully and defiantly. So observe how was the fate of the agents of corruption!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421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دَاوُۥدَ وَسُلَيْمَـٰنَ عِلْمًا ۖ وَقَالَا ٱلْحَمْدُ لِلَّـهِ ٱلَّذِى فَضَّلَنَا عَلَىٰ كَثِيرٍ مِّنْ عِبَادِهِ ٱلْمُؤْمِنِينَ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David and Solomon knowledge, and they said, ‘All praise belongs to Allah, who granted us an advantage over many of His faithful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821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42982"/>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27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Naml</a:t>
            </a:r>
            <a:endParaRPr lang="en-US" altLang="en-US" sz="2800" dirty="0" smtClean="0">
              <a:solidFill>
                <a:srgbClr val="FFFF00"/>
              </a:solidFill>
            </a:endParaRPr>
          </a:p>
          <a:p>
            <a:pPr algn="ctr">
              <a:spcBef>
                <a:spcPct val="0"/>
              </a:spcBef>
              <a:buFontTx/>
              <a:buNone/>
            </a:pPr>
            <a:endParaRPr lang="en-US" altLang="en-US" sz="21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speaks of the Valley of The Ants, through which the hosts of the prophet Solomon were once marching, wherein God miraculously enabled Solomon to hear one of them as she warned the other to flee into their homes before being crushed—a miracle of audition and understanding for which Solomon thanked God profusely. It takes its name from the story of Solomon and the ant (</a:t>
            </a:r>
            <a:r>
              <a:rPr lang="en-US" altLang="en-US" sz="2200" dirty="0" err="1">
                <a:solidFill>
                  <a:srgbClr val="FFFF00"/>
                </a:solidFill>
              </a:rPr>
              <a:t>naml</a:t>
            </a:r>
            <a:r>
              <a:rPr lang="en-US" altLang="en-US" sz="2200" dirty="0">
                <a:solidFill>
                  <a:srgbClr val="FFFF00"/>
                </a:solidFill>
              </a:rPr>
              <a:t>), mentioned in  ff. The surah both opens and closes by describing the Quran as joyful news for the believers and a warning for others. It gives stories of past prophets and the destruction of the communities that disbelieved in them. Illustrations are given of the nature of God’s power, contrasted with the total lack of power of the “partners” they worship beside Him, and descriptions are given of the Day of Judgement for those who deny </a:t>
            </a:r>
            <a:r>
              <a:rPr lang="en-US" altLang="en-US" sz="2200" dirty="0" smtClean="0">
                <a:solidFill>
                  <a:srgbClr val="FFFF00"/>
                </a:solidFill>
              </a:rPr>
              <a:t>it.</a:t>
            </a:r>
          </a:p>
          <a:p>
            <a:pPr algn="ctr">
              <a:spcBef>
                <a:spcPct val="0"/>
              </a:spcBef>
              <a:buFontTx/>
              <a:buNone/>
            </a:pPr>
            <a:r>
              <a:rPr lang="en-US" altLang="en-US" sz="2200" dirty="0">
                <a:solidFill>
                  <a:srgbClr val="FFFF00"/>
                </a:solidFill>
              </a:rPr>
              <a:t>This </a:t>
            </a:r>
            <a:r>
              <a:rPr lang="en-US" altLang="en-US" sz="2200" dirty="0" smtClean="0">
                <a:solidFill>
                  <a:srgbClr val="FFFF00"/>
                </a:solidFill>
              </a:rPr>
              <a:t>is a ‘</a:t>
            </a:r>
            <a:r>
              <a:rPr lang="en-US" altLang="en-US" sz="2200" dirty="0" err="1" smtClean="0">
                <a:solidFill>
                  <a:srgbClr val="FFFF00"/>
                </a:solidFill>
              </a:rPr>
              <a:t>makki</a:t>
            </a:r>
            <a:r>
              <a:rPr lang="en-US" altLang="en-US" sz="2200" dirty="0">
                <a:solidFill>
                  <a:srgbClr val="FFFF00"/>
                </a:solidFill>
              </a:rPr>
              <a:t>’ </a:t>
            </a:r>
            <a:r>
              <a:rPr lang="en-US" altLang="en-US" sz="2200" dirty="0" smtClean="0">
                <a:solidFill>
                  <a:srgbClr val="FFFF00"/>
                </a:solidFill>
              </a:rPr>
              <a:t>surah. </a:t>
            </a:r>
            <a:r>
              <a:rPr lang="en-US" altLang="en-US" sz="2200" dirty="0">
                <a:solidFill>
                  <a:srgbClr val="FFFF00"/>
                </a:solidFill>
              </a:rPr>
              <a:t>In the commentary of </a:t>
            </a:r>
            <a:r>
              <a:rPr lang="en-US" altLang="en-US" sz="2200" dirty="0" err="1">
                <a:solidFill>
                  <a:srgbClr val="FFFF00"/>
                </a:solidFill>
              </a:rPr>
              <a:t>Majma’ul</a:t>
            </a:r>
            <a:r>
              <a:rPr lang="en-US" altLang="en-US" sz="2200" dirty="0">
                <a:solidFill>
                  <a:srgbClr val="FFFF00"/>
                </a:solidFill>
              </a:rPr>
              <a:t> Bayan, it is written that the reward for reciting this surah is compared to ten times the number of people alive during the time of Prophet Suleiman </a:t>
            </a:r>
            <a:r>
              <a:rPr lang="en-US" altLang="en-US" sz="2200" dirty="0" smtClean="0">
                <a:solidFill>
                  <a:srgbClr val="FFFF00"/>
                </a:solidFill>
              </a:rPr>
              <a:t>(A), </a:t>
            </a:r>
            <a:r>
              <a:rPr lang="en-US" altLang="en-US" sz="2200" dirty="0" err="1">
                <a:solidFill>
                  <a:srgbClr val="FFFF00"/>
                </a:solidFill>
              </a:rPr>
              <a:t>Hud</a:t>
            </a:r>
            <a:r>
              <a:rPr lang="en-US" altLang="en-US" sz="2200" dirty="0">
                <a:solidFill>
                  <a:srgbClr val="FFFF00"/>
                </a:solidFill>
              </a:rPr>
              <a:t> </a:t>
            </a:r>
            <a:r>
              <a:rPr lang="en-US" altLang="en-US" sz="2200" dirty="0" smtClean="0">
                <a:solidFill>
                  <a:srgbClr val="FFFF00"/>
                </a:solidFill>
              </a:rPr>
              <a:t>(A), </a:t>
            </a:r>
            <a:r>
              <a:rPr lang="en-US" altLang="en-US" sz="2200" dirty="0" err="1">
                <a:solidFill>
                  <a:srgbClr val="FFFF00"/>
                </a:solidFill>
              </a:rPr>
              <a:t>Shu’aib</a:t>
            </a:r>
            <a:r>
              <a:rPr lang="en-US" altLang="en-US" sz="2200" dirty="0">
                <a:solidFill>
                  <a:srgbClr val="FFFF00"/>
                </a:solidFill>
              </a:rPr>
              <a:t> </a:t>
            </a:r>
            <a:r>
              <a:rPr lang="en-US" altLang="en-US" sz="2200" dirty="0" smtClean="0">
                <a:solidFill>
                  <a:srgbClr val="FFFF00"/>
                </a:solidFill>
              </a:rPr>
              <a:t>(A), </a:t>
            </a:r>
            <a:r>
              <a:rPr lang="en-US" altLang="en-US" sz="2200" dirty="0" err="1">
                <a:solidFill>
                  <a:srgbClr val="FFFF00"/>
                </a:solidFill>
              </a:rPr>
              <a:t>Saalih</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and Ibrahim </a:t>
            </a:r>
            <a:r>
              <a:rPr lang="en-US" altLang="en-US" sz="2200" dirty="0" smtClean="0">
                <a:solidFill>
                  <a:srgbClr val="FFFF00"/>
                </a:solidFill>
              </a:rPr>
              <a:t>(A). </a:t>
            </a:r>
            <a:endParaRPr lang="en-US" altLang="en-US" sz="2200" dirty="0">
              <a:solidFill>
                <a:srgbClr val="FFFF00"/>
              </a:solidFill>
            </a:endParaRPr>
          </a:p>
          <a:p>
            <a:pPr algn="ctr">
              <a:spcBef>
                <a:spcPct val="0"/>
              </a:spcBef>
              <a:buFontTx/>
              <a:buNone/>
            </a:pPr>
            <a:r>
              <a:rPr lang="en-US" altLang="en-US" sz="2200" dirty="0">
                <a:solidFill>
                  <a:srgbClr val="FFFF00"/>
                </a:solidFill>
              </a:rPr>
              <a:t>	In the commentary of Burhan it is written that if this surah is written on deerskin and kept in the house, then no dangerous creature (e.g. snake) will come near the house. This has been narrated by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وَوَرِثَ سُلَيْمَـٰنُ دَاوُۥدَ ۖ وَقَالَ يَـٰٓأَيُّهَا ٱلنَّاسُ عُلِّمْنَا مَنطِقَ ٱلطَّيْرِ وَأُوتِينَا مِن كُلِّ شَىْءٍ ۖ إِنَّ هَـٰذَا لَهُوَ ٱلْفَضْلُ ٱلْمُبِينُ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Solomon inherited from David, and he said, ‘O people! We have been taught the speech of the birds, and we have been given out of everything. Indeed this is a manifest advantage.’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7280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وَحُشِرَ لِسُلَيْمَـٰنَ جُنُودُهُۥ مِنَ ٱلْجِنِّ وَٱلْإِنسِ وَٱلطَّيْرِ فَهُمْ يُوزَعُونَ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[Once] Solomon’s hosts were marched out for him, comprising jinn, humans, and birds, and they were held in check.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7239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إِذَآ أَتَوْا۟ عَلَىٰ وَادِ ٱلنَّمْلِ قَالَتْ نَمْلَةٌ يَـٰٓأَيُّهَا ٱلنَّمْلُ ٱدْخُلُوا۟ مَسَـٰكِنَكُمْ لَا يَحْطِمَنَّكُمْ سُلَيْمَـٰنُ وَجُنُودُهُۥ وَهُمْ لَا يَشْعُرُونَ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came to the Valley of Ants, an ant said, ‘O ants! Enter your dwellings, lest Solomon and his hosts should trample on you while they are unaware.’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943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فَتَبَسَّمَ ضَاحِكًا مِّن قَوْلِهَا وَقَالَ رَبِّ أَوْزِعْنِىٓ أَنْ أَشْكُرَ نِعْمَتَكَ ٱلَّتِىٓ أَنْعَمْتَ عَلَىَّ وَعَلَىٰ وَٰلِدَىَّ وَأَنْ أَعْمَلَ صَـٰلِحًا تَرْضَىٰهُ وَأَدْخِلْنِى بِرَحْمَتِكَ فِى عِبَادِكَ ٱلصَّـٰلِحِينَ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Whereat he smiled, amused at its words, and he said, ‘My Lord! Inspire me to give thanks for Your blessing with which You have blessed me and my parents, and that I may do righteous deeds which may please You, and admit me, by Your mercy, among Your righteous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5333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وَتَفَقَّدَ ٱلطَّيْرَ فَقَالَ مَا لِىَ لَآ أَرَى ٱلْهُدْهُدَ أَمْ كَانَ مِنَ ٱلْغَآئِبِينَ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[One day] he reviewed the birds, and said, ‘Why do I not see the hoopoe? Or is he absent?’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6339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لَأُعَذِّبَنَّهُۥ عَذَابًا شَدِيدًا أَوْ لَأَا۟ذْبَحَنَّهُۥٓ أَوْ لَيَأْتِيَنِّى بِسُلْطَـٰنٍ مُّبِينٍ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will surely punish him with a severe punishment, or I will surely behead him, unless he brings a clear-cut excuse.’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605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فَمَكَثَ غَيْرَ بَعِيدٍ فَقَالَ أَحَطتُ بِمَا لَمْ تُحِطْ بِهِۦ وَجِئْتُكَ مِن سَبَإٍۭ بِنَبَإٍ يَقِينٍ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did not stay for long [before he turned up] and said, ‘I have alighted on something which you have not alighted on, and I have brought you from Sheba a definite report.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229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إِنِّى وَجَدتُّ ٱمْرَأَةً تَمْلِكُهُمْ وَأُوتِيَتْ مِن كُلِّ شَىْءٍ وَلَهَا عَرْشٌ عَظِيمٌ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found a woman ruling over them, and she has been given everything, and she has a great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068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وَجَدتُّهَا وَقَوْمَهَا يَسْجُدُونَ لِلشَّمْسِ مِن دُونِ ٱللَّـهِ وَزَيَّنَ لَهُمُ ٱلشَّيْطَـٰنُ أَعْمَـٰلَهُمْ فَصَدَّهُمْ عَنِ ٱلسَّبِيلِ فَهُمْ لَا يَهْتَدُونَ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found her and her people prostrating to the sun instead of Allah, and Satan has made their deeds seem decorous to them —thus he has barred them from the way [of Allah], so they are not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5280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أَلَّا يَسْجُدُوا۟ لِلَّـهِ ٱلَّذِى يُخْرِجُ ٱلْخَبْءَ فِى ٱلسَّمَـٰوَٰتِ وَٱلْأَرْضِ وَيَعْلَمُ مَا تُخْفُونَ وَمَا تُعْلِنُونَ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they do not prostrate themselves to Allah, who brings out the hidden in the heavens and the earth, and He knows whatever you hide and whatever you disclose.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5176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لَآ إِلَـٰهَ إِلَّا هُوَ رَبُّ ٱلْعَرْشِ ٱلْعَظِيمِ ۩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Allah—there is no god except Him— is the Lord of the Great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733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سَنَنظُرُ أَصَدَقْتَ أَمْ كُنتَ مِنَ ٱلْكَـٰذِبِينَ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‘We shall see whether you are truthful, or if you are one of the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1988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ٱذْهَب بِّكِتَـٰبِى هَـٰذَا فَأَلْقِهْ إِلَيْهِمْ ثُمَّ تَوَلَّ عَنْهُمْ فَٱنظُرْ مَاذَا يَرْجِعُونَ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Take this letter of mine and deliver it to them. Then draw away from them and observe what [response] they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9089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يَـٰٓأَيُّهَا ٱلْمَلَؤُا۟ إِنِّىٓ أُلْقِىَ إِلَىَّ كِتَـٰبٌ كَرِيمٌ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‘O [members of the] elite! Indeed a noble letter has been delivered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3321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مِن سُلَيْمَـٰنَ وَإِنَّهُۥ بِسْمِ ٱللَّـهِ ٱلرَّحْمَـٰنِ ٱلرَّحِيمِ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from Solomon, and it begins in the name of Allah, the All-beneficent,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0092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أَلَّا تَعْلُوا۟ عَلَىَّ وَأْتُونِى مُسْلِمِينَ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states,] “Do not defy me, and come to me in submission.”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3426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قَالَتْ يَـٰٓأَيُّهَا ٱلْمَلَؤُا۟ أَفْتُونِى فِىٓ أَمْرِى مَا كُنتُ قَاطِعَةً أَمْرًا حَتَّىٰ تَشْهَدُونِ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‘O [members of the] elite! Give me your opinion concerning my matter. I do not decide any matter until you are present.’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7727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نَحْنُ أُو۟لُوا۟ قُوَّةٍ وَأُو۟لُوا۟ بَأْسٍ شَدِيدٍ وَٱلْأَمْرُ إِلَيْكِ فَٱنظُرِى مَاذَا تَأْمُرِينَ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are powerful and possess a great might. But it is up to you to command. So see what you will command.’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3404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إِنَّ ٱلْمُلُوكَ إِذَا دَخَلُوا۟ قَرْيَةً أَفْسَدُوهَا وَجَعَلُوٓا۟ أَعِزَّةَ أَهْلِهَآ أَذِلَّةً ۖ وَكَذَٰلِكَ يَفْعَلُونَ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‘Indeed when kings enter a town, they devastate it, and reduce the mightiest of its people to the most abased. That is how they act.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2566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وَإِنِّى مُرْسِلَةٌ إِلَيْهِم بِهَدِيَّةٍ فَنَاظِرَةٌۢ بِمَ يَرْجِعُ ٱلْمُرْسَلُونَ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will send them a gift, and I shall see what the envoys bring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910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جَآءَ سُلَيْمَـٰنَ قَالَ أَتُمِدُّونَنِ بِمَالٍ فَمَآ ءَاتَىٰنِۦَ ٱللَّـهُ خَيْرٌ مِّمَّآ ءَاتَىٰكُم بَلْ أَنتُم بِهَدِيَّتِكُمْ تَفْرَحُونَ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a:t>
            </a:r>
            <a:r>
              <a:rPr lang="en-US" altLang="en-US" sz="3200" dirty="0" smtClean="0">
                <a:latin typeface="Calibri" panose="020F0502020204030204" pitchFamily="34" charset="0"/>
              </a:rPr>
              <a:t>he </a:t>
            </a:r>
            <a:r>
              <a:rPr lang="en-US" altLang="en-US" sz="3200" dirty="0">
                <a:latin typeface="Calibri" panose="020F0502020204030204" pitchFamily="34" charset="0"/>
              </a:rPr>
              <a:t>came to Solomon, he said, ‘Are you aiding me with wealth? What Allah has given me is better than what He has given you. Rather you are exultant over your gift!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8552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ٱرْجِعْ إِلَيْهِمْ فَلَنَأْتِيَنَّهُم بِجُنُودٍ لَّا قِبَلَ لَهُم بِهَا وَلَنُخْرِجَنَّهُم مِّنْهَآ أَذِلَّةً وَهُمْ صَـٰغِرُونَ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 back to them, for we will come at them with hosts which they cannot face, and we will expel them from it, abased, and they shall be degraded.’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6394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يَـٰٓأَيُّهَا ٱلْمَلَؤُا۟ أَيُّكُمْ يَأْتِينِى بِعَرْشِهَا قَبْلَ أَن يَأْتُونِى مُسْلِمِينَ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[members of the] elite! Which of you will bring me her throne before they come to me in submission?’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818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عِفْرِيتٌ مِّنَ ٱلْجِنِّ أَنَا۠ ءَاتِيكَ بِهِۦ قَبْلَ أَن تَقُومَ مِن مَّقَامِكَ ۖ وَإِنِّى عَلَيْهِ لَقَوِىٌّ أَمِينٌ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 </a:t>
            </a:r>
            <a:r>
              <a:rPr lang="en-US" altLang="en-US" sz="3200" dirty="0" err="1" smtClean="0">
                <a:latin typeface="Calibri" panose="020F0502020204030204" pitchFamily="34" charset="0"/>
              </a:rPr>
              <a:t>afreet</a:t>
            </a:r>
            <a:r>
              <a:rPr lang="en-US" altLang="en-US" sz="3200" dirty="0" smtClean="0">
                <a:latin typeface="Calibri" panose="020F0502020204030204" pitchFamily="34" charset="0"/>
              </a:rPr>
              <a:t> </a:t>
            </a:r>
            <a:r>
              <a:rPr lang="en-US" altLang="en-US" sz="3200" dirty="0">
                <a:latin typeface="Calibri" panose="020F0502020204030204" pitchFamily="34" charset="0"/>
              </a:rPr>
              <a:t>from among the jinn said, ‘I will bring it to you before you rise from your place. Indeed I have the power for it and am trustworthy.’</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1603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ٱلَّذِى عِندَهُۥ عِلْمٌ مِّنَ ٱلْكِتَـٰبِ أَنَا۠ ءَاتِيكَ بِهِۦ قَبْلَ أَن يَرْتَدَّ إِلَيْكَ طَرْفُكَ ۚ فَلَمَّا رَءَاهُ مُسْتَقِرًّا عِندَهُۥ قَالَ هَـٰذَا مِن فَضْلِ رَبِّى لِيَبْلُوَنِىٓ ءَأَشْكُرُ أَمْ أَكْفُرُ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one who had knowledge of the </a:t>
            </a:r>
            <a:r>
              <a:rPr lang="en-US" altLang="en-US" sz="3200" dirty="0" smtClean="0">
                <a:latin typeface="Calibri" panose="020F0502020204030204" pitchFamily="34" charset="0"/>
              </a:rPr>
              <a:t>Book </a:t>
            </a:r>
            <a:r>
              <a:rPr lang="en-US" altLang="en-US" sz="3200" dirty="0">
                <a:latin typeface="Calibri" panose="020F0502020204030204" pitchFamily="34" charset="0"/>
              </a:rPr>
              <a:t>said, ‘I will bring it to you in the twinkling of an eye.’ So when he saw it set near him, he said, ‘This is by the grace of my Lord, to test me if I will give thanks or be ungrateful.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9986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شَكَرَ فَإِنَّمَا يَشْكُرُ لِنَفْسِهِۦ ۖ وَمَن كَفَرَ فَإِنَّ رَبِّى غَنِىٌّ كَرِيمٌ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whoever gives thanks, gives thanks only for his own sake. And whoever is ungrateful [should know that] my Lord is indeed all-sufficient, all-generous.’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2555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نَكِّرُوا۟ لَهَا عَرْشَهَا نَنظُرْ أَتَهْتَدِىٓ أَمْ تَكُونُ مِنَ ٱلَّذِينَ لَا يَهْتَدُونَ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‘Disguise her throne for her, so that we may see whether she is discerning or if she is one of the undiscerning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6788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جَآءَتْ قِيلَ أَهَـٰكَذَا عَرْشُكِ ۖ قَالَتْ كَأَنَّهُۥ هُوَ ۚ وَأُوتِينَا ٱلْعِلْمَ مِن قَبْلِهَا وَكُنَّا مُسْلِمِينَ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she came, it was said [to her], ‘Is your throne like this one?’ She said, ‘It seems to be the same, and we were informed before it</a:t>
            </a:r>
            <a:r>
              <a:rPr lang="en-US" altLang="en-US" sz="3200" dirty="0" smtClean="0">
                <a:latin typeface="Calibri" panose="020F0502020204030204" pitchFamily="34" charset="0"/>
              </a:rPr>
              <a:t>, </a:t>
            </a:r>
            <a:r>
              <a:rPr lang="en-US" altLang="en-US" sz="3200" dirty="0">
                <a:latin typeface="Calibri" panose="020F0502020204030204" pitchFamily="34" charset="0"/>
              </a:rPr>
              <a:t>and we had submitted.’</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1329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وَصَدَّهَا مَا كَانَت تَّعْبُدُ مِن دُونِ ٱللَّـهِ ۖ إِنَّهَا كَانَتْ مِن قَوْمٍ كَـٰفِرِينَ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had been barred [from the way of Allah] by what she used to worship besides Allah, for she belonged to a faithless people.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6758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قِيلَ لَهَا ٱدْخُلِى ٱلصَّرْحَ ۖ فَلَمَّا رَأَتْهُ حَسِبَتْهُ لُجَّةً وَكَشَفَتْ عَن سَاقَيْهَا ۚ قَالَ إِنَّهُۥ صَرْحٌ مُّمَرَّدٌ مِّن قَوَارِيرَ ۗ قَالَتْ رَبِّ إِنِّى ظَلَمْتُ نَفْسِى وَأَسْلَمْتُ مَعَ سُلَيْمَـٰنَ لِلَّـهِ رَبِّ ٱلْعَـٰلَمِينَ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was said to her, ‘Enter the palace.’ So when she saw it, she supposed it to be a pool of water, and she bared her shanks. He said, ‘It is a palace paved with crystal.’ She said, ‘My Lord! Indeed I have wronged myself, and I submit with Solomon to Allah,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334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طسٓ ۚ تِلْكَ ءَايَـٰتُ ٱلْقُرْءَانِ وَكِتَابٍ مُّبِينٍ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Ṭā</a:t>
            </a:r>
            <a:r>
              <a:rPr lang="en-US" altLang="en-US" sz="3200" dirty="0">
                <a:latin typeface="Calibri" panose="020F0502020204030204" pitchFamily="34" charset="0"/>
              </a:rPr>
              <a:t>, </a:t>
            </a:r>
            <a:r>
              <a:rPr lang="en-US" altLang="en-US" sz="3200" dirty="0" err="1">
                <a:latin typeface="Calibri" panose="020F0502020204030204" pitchFamily="34" charset="0"/>
              </a:rPr>
              <a:t>Sīn</a:t>
            </a:r>
            <a:r>
              <a:rPr lang="en-US" altLang="en-US" sz="3200" dirty="0">
                <a:latin typeface="Calibri" panose="020F0502020204030204" pitchFamily="34" charset="0"/>
              </a:rPr>
              <a:t>. These are the signs of the </a:t>
            </a:r>
            <a:r>
              <a:rPr lang="en-US" altLang="en-US" sz="3200" dirty="0" err="1">
                <a:latin typeface="Calibri" panose="020F0502020204030204" pitchFamily="34" charset="0"/>
              </a:rPr>
              <a:t>Qurʾān</a:t>
            </a:r>
            <a:r>
              <a:rPr lang="en-US" altLang="en-US" sz="3200" dirty="0">
                <a:latin typeface="Calibri" panose="020F0502020204030204" pitchFamily="34" charset="0"/>
              </a:rPr>
              <a:t> and a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4030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أَرْسَلْنَآ إِلَىٰ ثَمُودَ أَخَاهُمْ صَـٰلِحًا أَنِ ٱعْبُدُوا۟ ٱللَّـهَ فَإِذَا هُمْ فَرِيقَانِ يَخْتَصِمُونَ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to </a:t>
            </a:r>
            <a:r>
              <a:rPr lang="en-US" altLang="en-US" sz="3200" dirty="0" err="1">
                <a:latin typeface="Calibri" panose="020F0502020204030204" pitchFamily="34" charset="0"/>
              </a:rPr>
              <a:t>Thamūd</a:t>
            </a:r>
            <a:r>
              <a:rPr lang="en-US" altLang="en-US" sz="3200" dirty="0">
                <a:latin typeface="Calibri" panose="020F0502020204030204" pitchFamily="34" charset="0"/>
              </a:rPr>
              <a:t> </a:t>
            </a:r>
            <a:r>
              <a:rPr lang="en-US" altLang="en-US" sz="3200" dirty="0" err="1">
                <a:latin typeface="Calibri" panose="020F0502020204030204" pitchFamily="34" charset="0"/>
              </a:rPr>
              <a:t>Ṣāliḥ</a:t>
            </a:r>
            <a:r>
              <a:rPr lang="en-US" altLang="en-US" sz="3200" dirty="0">
                <a:latin typeface="Calibri" panose="020F0502020204030204" pitchFamily="34" charset="0"/>
              </a:rPr>
              <a:t>, their brother, [with the summons:] ‘Worship Allah!’ But thereat they became two groups contending with each 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7534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يَـٰقَوْمِ لِمَ تَسْتَعْجِلُونَ بِٱلسَّيِّئَةِ قَبْلَ ٱلْحَسَنَةِ ۖ لَوْلَا تَسْتَغْفِرُونَ ٱللَّـهَ لَعَلَّكُمْ تُرْحَمُونَ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My people! Why do you press for evil sooner than for good? Why do you not plead to Allah for forgiveness so that you may receive His mercy?’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84337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ٱطَّيَّرْنَا بِكَ وَبِمَن مَّعَكَ ۚ قَالَ طَـٰٓئِرُكُمْ عِندَ ٱللَّـهِ ۖ بَلْ أَنتُمْ قَوْمٌ تُفْتَنُونَ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take for a bad omen you and those who are with you.’ He said, ‘Your bad omens are with Allah. Rather you are a people being tested.’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30059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وَكَانَ فِى ٱلْمَدِينَةِ تِسْعَةُ رَهْطٍ يُفْسِدُونَ فِى ٱلْأَرْضِ وَلَا يُصْلِحُونَ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were nine </a:t>
            </a:r>
            <a:r>
              <a:rPr lang="en-US" altLang="en-US" sz="3200" dirty="0" smtClean="0">
                <a:latin typeface="Calibri" panose="020F0502020204030204" pitchFamily="34" charset="0"/>
              </a:rPr>
              <a:t>persons </a:t>
            </a:r>
            <a:r>
              <a:rPr lang="en-US" altLang="en-US" sz="3200" dirty="0">
                <a:latin typeface="Calibri" panose="020F0502020204030204" pitchFamily="34" charset="0"/>
              </a:rPr>
              <a:t>in the city who caused corruption in the land, and did not bring about any reform.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82947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تَقَاسَمُوا۟ بِٱللَّـهِ لَنُبَيِّتَنَّهُۥ وَأَهْلَهُۥ ثُمَّ لَنَقُولَنَّ لِوَلِيِّهِۦ مَا شَهِدْنَا مَهْلِكَ أَهْلِهِۦ وَإِنَّا لَصَـٰدِقُونَ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‘[Let us] swear together by Allah that we will attack him and his family by night. Then we will surely tell his heir that we were not present at the murder of his family and we indeed speak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1161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وَمَكَرُوا۟ مَكْرًا وَمَكَرْنَا مَكْرًا وَهُمْ لَا يَشْعُرُونَ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devised a plot, and We [too] devised a plan, but they were not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9267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فَٱنظُرْ كَيْفَ كَانَ عَـٰقِبَةُ مَكْرِهِمْ أَنَّا دَمَّرْنَـٰهُمْ وَقَوْمَهُمْ أَجْمَعِينَ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observe how was the outcome of their plotting, as We destroyed them and all their people.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1500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فَتِلْكَ بُيُوتُهُمْ خَاوِيَةًۢ بِمَا ظَلَمُوٓا۟ ۗ إِنَّ فِى ذَٰلِكَ لَـَٔايَةً لِّقَوْمٍ يَعْلَمُونَ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there lay their houses, fallen in ruin, because of their wrongdoing. There is indeed a sign in that for a people who have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3052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وَأَنجَيْنَا ٱلَّذِينَ ءَامَنُوا۟ وَكَانُوا۟ يَتَّقُونَ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delivered those who had faith and were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7169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وَلُوطًا إِذْ قَالَ لِقَوْمِهِۦٓ أَتَأْتُونَ ٱلْفَـٰحِشَةَ وَأَنتُمْ تُبْصِرُونَ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Lot, when he said to his people, ‘What! Do you commit this indecency while you see [with your own eyes]?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604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هُدًى وَبُشْرَىٰ لِلْمُؤْمِنِينَ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guidance and good news for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0380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أَئِنَّكُمْ لَتَأْتُونَ ٱلرِّجَالَ شَهْوَةً مِّن دُونِ ٱلنِّسَآءِ ۚ بَلْ أَنتُمْ قَوْمٌ تَجْهَلُونَ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approach men with [sexual] desire instead of women?! Rather you are a senseless lot!’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39750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كَانَ جَوَابَ قَوْمِهِۦٓ إِلَّآ أَن قَالُوٓا۟ أَخْرِجُوٓا۟ ءَالَ لُوطٍ مِّن قَرْيَتِكُمْ ۖ إِنَّهُمْ أُنَاسٌ يَتَطَهَّرُونَ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only answer of his people was that they said, ‘Expel Lot’s family from your town! They are indeed a puritanical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1154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فَأَنجَيْنَـٰهُ وَأَهْلَهُۥٓ إِلَّا ٱمْرَأَتَهُۥ قَدَّرْنَـٰهَا مِنَ ٱلْغَـٰبِرِينَ ﴿٥٧﴾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delivered him and his family, except his wife. We ordained her to be among those who remained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8615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وَأَمْطَرْنَا عَلَيْهِم مَّطَرًا ۖ فَسَآءَ مَطَرُ ٱلْمُنذَرِينَ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poured down upon them a rain [of stones]. So evil was the rain of those who were warned!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71010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ٱلْحَمْدُ لِلَّـهِ وَسَلَـٰمٌ عَلَىٰ عِبَادِهِ ٱلَّذِينَ ٱصْطَفَىٰٓ ۗ ءَآللَّـهُ خَيْرٌ أَمَّا يُشْرِكُونَ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 praise belongs to Allah, and Peace be to His servants whom He has chosen.’ Is Allah better, or the partners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6083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أَمَّنْ خَلَقَ ٱلسَّمَـٰوَٰتِ وَٱلْأَرْضَ وَأَنزَلَ لَكُم مِّنَ ٱلسَّمَآءِ مَآءً فَأَنۢبَتْنَا بِهِۦ حَدَآئِقَ ذَاتَ بَهْجَةٍ مَّا كَانَ لَكُمْ أَن تُنۢبِتُوا۟ شَجَرَهَآ ۗ أَءِلَـٰهٌ مَّعَ ٱللَّـهِ ۚ بَلْ هُمْ قَوْمٌ يَعْدِلُونَ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created the heavens and the earth, and sends down for you water from the sky, whereby We grow delightful gardens, whose trees you could never cause to grow… </a:t>
            </a:r>
            <a:r>
              <a:rPr lang="en-US" altLang="en-US" sz="3200" dirty="0" smtClean="0">
                <a:latin typeface="Calibri" panose="020F0502020204030204" pitchFamily="34" charset="0"/>
              </a:rPr>
              <a:t>? </a:t>
            </a:r>
            <a:r>
              <a:rPr lang="en-US" altLang="en-US" sz="3200" dirty="0">
                <a:latin typeface="Calibri" panose="020F0502020204030204" pitchFamily="34" charset="0"/>
              </a:rPr>
              <a:t>What! Is there a god besides Allah? Rather they are a lot who equate [others with Allah].</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6920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أَمَّن جَعَلَ ٱلْأَرْضَ قَرَارًا وَجَعَلَ خِلَـٰلَهَآ أَنْهَـٰرًا وَجَعَلَ لَهَا رَوَٰسِىَ وَجَعَلَ بَيْنَ ٱلْبَحْرَيْنِ حَاجِزًا ۗ أَءِلَـٰهٌ مَّعَ ٱللَّـهِ ۚ بَلْ أَكْثَرُهُمْ لَا يَعْلَمُونَ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made the earth an abode [for you], and made rivers [flowing] through it, and set firm mountains for it, and set a barrier between the two seas… ? What! Is there a god besides Allah? Rather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7392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أَمَّن يُجِيبُ ٱلْمُضْطَرَّ إِذَا دَعَاهُ وَيَكْشِفُ ٱلسُّوٓءَ وَيَجْعَلُكُمْ خُلَفَآءَ ٱلْأَرْضِ ۗ أَءِلَـٰهٌ مَّعَ ٱللَّـهِ ۚ قَلِيلًا مَّا تَذَكَّرُونَ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answers the call of the distressed [person] when he invokes Him and removes his distress, and makes you the earth’s successors… ? What! Is there a god besides Allah? Little is the admonition that you take.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56831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أَمَّن يَهْدِيكُمْ فِى ظُلُمَـٰتِ ٱلْبَرِّ وَٱلْبَحْرِ وَمَن يُرْسِلُ ٱلرِّيَـٰحَ بُشْرًۢا بَيْنَ يَدَىْ رَحْمَتِهِۦٓ ۗ أَءِلَـٰهٌ مَّعَ ٱللَّـهِ ۚ تَعَـٰلَى ٱللَّـهُ عَمَّا يُشْرِكُونَ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guides you in the darkness of land and sea and who sends the winds as harbingers of His mercy… ? What! Is there a god besides Allah? Exalted is Allah above [having] any partners they ascribe [to Him].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35320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أَمَّن يَبْدَؤُا۟ ٱلْخَلْقَ ثُمَّ يُعِيدُهُۥ وَمَن يَرْزُقُكُم مِّنَ ٱلسَّمَآءِ وَٱلْأَرْضِ ۗ أَءِلَـٰهٌ مَّعَ ٱللَّـهِ ۚ قُلْ هَاتُوا۟ بُرْهَـٰنَكُمْ إِن كُنتُمْ صَـٰدِقِينَ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originates the creation, then He will bring it back, and who provides for you from the sky and the earth… ? What! Is there a god besides Allah? Say, ‘Produce your evidence,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801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يُقِيمُونَ ٱلصَّلَوٰةَ وَيُؤْتُونَ ٱلزَّكَوٰةَ وَهُم بِٱلْـَٔاخِرَةِ هُمْ يُوقِنُونَ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maintain the prayer and pay the </a:t>
            </a:r>
            <a:r>
              <a:rPr lang="en-US" altLang="en-US" sz="3200" dirty="0" err="1">
                <a:latin typeface="Calibri" panose="020F0502020204030204" pitchFamily="34" charset="0"/>
              </a:rPr>
              <a:t>zakāt</a:t>
            </a:r>
            <a:r>
              <a:rPr lang="en-US" altLang="en-US" sz="3200" dirty="0">
                <a:latin typeface="Calibri" panose="020F0502020204030204" pitchFamily="34" charset="0"/>
              </a:rPr>
              <a:t>, and who are certain of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798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لَّا يَعْلَمُ مَن فِى ٱلسَّمَـٰوَٰتِ وَٱلْأَرْضِ ٱلْغَيْبَ إِلَّا ٱللَّـهُ ۚ وَمَا يَشْعُرُونَ أَيَّانَ يُبْعَثُونَ ﴿٦٥﴾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‘No one in the heavens or the earth knows the Unseen except Allah, and they are not aware when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0224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بَلِ ٱدَّٰرَكَ عِلْمُهُمْ فِى ٱلْـَٔاخِرَةِ ۚ بَلْ هُمْ فِى شَكٍّۢ مِّنْهَا ۖ بَلْ هُم مِّنْهَا عَمُونَ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comprehend the knowledge of the Hereafter? No, they are in doubt about it. Rather they are blind to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29926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أَءِذَا كُنَّا تُرَٰبًا وَءَابَآؤُنَآ أَئِنَّا لَمُخْرَجُونَ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‘What! When we and our fathers have become dust shall we indeed be raised [from the dead]?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27819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وُعِدْنَا هَـٰذَا نَحْنُ وَءَابَآؤُنَا مِن قَبْلُ إِنْ هَـٰذَآ إِلَّآ أَسَـٰطِيرُ ٱلْأَوَّلِينَ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and our fathers were promised this before. [But] these are just myths of the ancients.’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1739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سِيرُوا۟ فِى ٱلْأَرْضِ فَٱنظُرُوا۟ كَيْفَ كَانَ عَـٰقِبَةُ ٱلْمُجْرِمِينَ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‘Travel over the land and then observe how was the fate of the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25080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تَحْزَنْ عَلَيْهِمْ وَلَا تَكُن فِى ضَيْقٍ مِّمَّا يَمْكُرُونَ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grieve for them, and do not be upset by their guile.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18229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مَتَىٰ هَـٰذَا ٱلْوَعْدُ إِن كُنتُمْ صَـٰدِقِينَ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‘When will this promise be fulfilled,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28522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عَسَىٰٓ أَن يَكُونَ رَدِفَ لَكُم بَعْضُ ٱلَّذِى تَسْتَعْجِلُونَ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‘Perhaps right behind you there is some of what you seek to hasten.’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31782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لَذُو فَضْلٍ عَلَى ٱلنَّاسِ وَلَـٰكِنَّ أَكْثَرَهُمْ لَا يَشْكُرُونَ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gracious to mankind, but most of them do not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5187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لَيَعْلَمُ مَا تُكِنُّ صُدُورُهُمْ وَمَا يُعْلِنُونَ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indeed knows whatever their breasts conceal, and whatever they disclose.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8999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لَا يُؤْمِنُونَ بِٱلْـَٔاخِرَةِ زَيَّنَّا لَهُمْ أَعْمَـٰلَهُمْ فَهُمْ يَعْمَهُونَ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do not believe in the Hereafter, We have made their deeds seem decorous to them, and so they are bewildered.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58899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مِنْ غَآئِبَةٍ فِى ٱلسَّمَآءِ وَٱلْأَرْضِ إِلَّا فِى كِتَـٰبٍ مُّبِينٍ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invisible thing in the heaven and the earth but it is in a manifest Book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69457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ٱلْقُرْءَانَ يَقُصُّ عَلَىٰ بَنِىٓ إِسْرَٰٓءِيلَ أَكْثَرَ ٱلَّذِى هُمْ فِيهِ يَخْتَلِفُونَ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this </a:t>
            </a:r>
            <a:r>
              <a:rPr lang="en-US" altLang="en-US" sz="3200" dirty="0" err="1">
                <a:latin typeface="Calibri" panose="020F0502020204030204" pitchFamily="34" charset="0"/>
              </a:rPr>
              <a:t>Qurʾān</a:t>
            </a:r>
            <a:r>
              <a:rPr lang="en-US" altLang="en-US" sz="3200" dirty="0">
                <a:latin typeface="Calibri" panose="020F0502020204030204" pitchFamily="34" charset="0"/>
              </a:rPr>
              <a:t> recounts to the Children of Israel most of what they differ about,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45157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وَإِنَّهُۥ لَهُدًى وَرَحْمَةٌ لِّلْمُؤْمِنِينَ ﴿٧٧﴾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indeed a guidance and mercy for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49852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رَبَّكَ يَقْضِى بَيْنَهُم بِحُكْمِهِۦ ۚ وَهُوَ ٱلْعَزِيزُ ٱلْعَلِيمُ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will decide between them by His judgement, and He is the All-mighty,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47299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فَتَوَكَّلْ عَلَى ٱللَّـهِ ۖ إِنَّكَ عَلَى ٱلْحَقِّ ٱلْمُبِينِ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put your trust in Allah, for you indeed stand on the manifest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49695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 لَا تُسْمِعُ ٱلْمَوْتَىٰ وَلَا تُسْمِعُ ٱلصُّمَّ ٱلدُّعَآءَ إِذَا وَلَّوْا۟ مُدْبِرِينَ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cannot make the dead hear, nor can you make the deaf hear the call when they turn their backs [upon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8568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 بِهَـٰدِى ٱلْعُمْىِ عَن ضَلَـٰلَتِهِمْ ۖ إِن تُسْمِعُ إِلَّا مَن يُؤْمِنُ بِـَٔايَـٰتِنَا فَهُم مُّسْلِمُونَ ﴿٨١﴾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can you lead the blind out of their error. You can make only those hear who believe in Our signs and who have submitted.</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1266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وَقَعَ ٱلْقَوْلُ عَلَيْهِمْ أَخْرَجْنَا لَهُمْ دَآبَّةً مِّنَ ٱلْأَرْضِ تُكَلِّمُهُمْ أَنَّ ٱلنَّاسَ كَانُوا۟ بِـَٔايَـٰتِنَا لَا يُوقِنُونَ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word [of judgement] falls upon them, We shall bring out for them an </a:t>
            </a:r>
            <a:r>
              <a:rPr lang="en-US" altLang="en-US" sz="3200" dirty="0" smtClean="0">
                <a:latin typeface="Calibri" panose="020F0502020204030204" pitchFamily="34" charset="0"/>
              </a:rPr>
              <a:t>Animal </a:t>
            </a:r>
            <a:r>
              <a:rPr lang="en-US" altLang="en-US" sz="3200" dirty="0">
                <a:latin typeface="Calibri" panose="020F0502020204030204" pitchFamily="34" charset="0"/>
              </a:rPr>
              <a:t>from the earth who shall speak to them that the people had no faith in Our signs.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47442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نَحْشُرُ مِن كُلِّ أُمَّةٍ فَوْجًا مِّمَّن يُكَذِّبُ بِـَٔايَـٰتِنَا فَهُمْ يُوزَعُونَ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a:t>
            </a:r>
            <a:r>
              <a:rPr lang="en-US" altLang="en-US" sz="3200" dirty="0" smtClean="0">
                <a:latin typeface="Calibri" panose="020F0502020204030204" pitchFamily="34" charset="0"/>
              </a:rPr>
              <a:t>resurrect </a:t>
            </a:r>
            <a:r>
              <a:rPr lang="en-US" altLang="en-US" sz="3200" dirty="0">
                <a:latin typeface="Calibri" panose="020F0502020204030204" pitchFamily="34" charset="0"/>
              </a:rPr>
              <a:t>from every nation a group of those who denied Our signs, and they shall be held in check.</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70678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جَآءُو قَالَ أَكَذَّبْتُم بِـَٔايَـٰتِى وَلَمْ تُحِيطُوا۟ بِهَا عِلْمًا أَمَّاذَا كُنتُمْ تَعْمَلُونَ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come, He will say, ‘Did you deny My signs without comprehending them in knowledge? What was it that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9449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لَهُمْ سُوٓءُ ٱلْعَذَابِ وَهُمْ فِى ٱلْـَٔاخِرَةِ هُمُ ٱلْأَخْسَرُونَ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for whom there is a terrible punishment, and they are the ones who will be the biggest losers in the Hereafter.</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08693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وَوَقَعَ ٱلْقَوْلُ عَلَيْهِم بِمَا ظَلَمُوا۟ فَهُمْ لَا يَنطِقُونَ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word [of judgement] shall fall upon them for their wrongdoing, and they will not speak.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22867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يَرَوْا۟ أَنَّا جَعَلْنَا ٱلَّيْلَ لِيَسْكُنُوا۟ فِيهِ وَٱلنَّهَارَ مُبْصِرًا ۚ إِنَّ فِى ذَٰلِكَ لَـَٔايَـٰتٍ لِّقَوْمٍ يُؤْمِنُونَ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We made the night that they may rest in it, and the day to provide visibility.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43817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يُنفَخُ فِى ٱلصُّورِ فَفَزِعَ مَن فِى ٱلسَّمَـٰوَٰتِ وَمَن فِى ٱلْأَرْضِ إِلَّا مَن شَآءَ ٱللَّـهُ ۚ وَكُلٌّ أَتَوْهُ دَٰخِرِينَ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trumpet will be blown, whoever is in the heavens will be terrified and whoever is on the earth, except whomever Allah may wish, and all will come to Him in utter humility.</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10364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وَتَرَى ٱلْجِبَالَ تَحْسَبُهَا جَامِدَةً وَهِىَ تَمُرُّ مَرَّ ٱلسَّحَابِ ۚ صُنْعَ ٱللَّـهِ ٱلَّذِىٓ أَتْقَنَ كُلَّ شَىْءٍ ۚ إِنَّهُۥ خَبِيرٌۢ بِمَا تَفْعَلُونَ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see the mountains, which you suppose to be stationary, while they drift like passing clouds —the handiwork of Allah who has made everything faultless. He is indeed well aware of what you do.</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19304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جَآءَ بِٱلْحَسَنَةِ فَلَهُۥ خَيْرٌ مِّنْهَا وَهُم مِّن فَزَعٍ يَوْمَئِذٍ ءَامِنُونَ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brings virtue shall receive [a reward] better than it; and they shall be secure from terror on that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66503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جَآءَ بِٱلسَّيِّئَةِ فَكُبَّتْ وُجُوهُهُمْ فِى ٱلنَّارِ هَلْ تُجْزَوْنَ إِلَّا مَا كُنتُمْ تَعْمَلُونَ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whoever brings vice —they shall be cast on their faces into the Fire [and told:] ‘Shall you be requited except with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2425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إِنَّمَآ أُمِرْتُ أَنْ أَعْبُدَ رَبَّ هَـٰذِهِ ٱلْبَلْدَةِ ٱلَّذِى حَرَّمَهَا وَلَهُۥ كُلُّ شَىْءٍ ۖ وَأُمِرْتُ أَنْ أَكُونَ مِنَ ٱلْمُسْلِمِينَ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have been commanded to worship the Lord of this </a:t>
            </a:r>
            <a:r>
              <a:rPr lang="en-US" altLang="en-US" sz="3200" dirty="0" smtClean="0">
                <a:latin typeface="Calibri" panose="020F0502020204030204" pitchFamily="34" charset="0"/>
              </a:rPr>
              <a:t>city </a:t>
            </a:r>
            <a:r>
              <a:rPr lang="en-US" altLang="en-US" sz="3200" dirty="0">
                <a:latin typeface="Calibri" panose="020F0502020204030204" pitchFamily="34" charset="0"/>
              </a:rPr>
              <a:t>who has made it </a:t>
            </a:r>
            <a:r>
              <a:rPr lang="en-US" altLang="en-US" sz="3200" dirty="0" smtClean="0">
                <a:latin typeface="Calibri" panose="020F0502020204030204" pitchFamily="34" charset="0"/>
              </a:rPr>
              <a:t>inviolable </a:t>
            </a:r>
            <a:r>
              <a:rPr lang="en-US" altLang="en-US" sz="3200" dirty="0">
                <a:latin typeface="Calibri" panose="020F0502020204030204" pitchFamily="34" charset="0"/>
              </a:rPr>
              <a:t>and to whom all things belong, and I have been commanded to be among those who submit [to Allah],</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64527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أَتْلُوَا۟ ٱلْقُرْءَانَ ۖ فَمَنِ ٱهْتَدَىٰ فَإِنَّمَا يَهْتَدِى لِنَفْسِهِۦ ۖ وَمَن ضَلَّ فَقُلْ إِنَّمَآ أَنَا۠ مِنَ ٱلْمُنذِرِينَ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recite the </a:t>
            </a:r>
            <a:r>
              <a:rPr lang="en-US" altLang="en-US" sz="3200" dirty="0" err="1">
                <a:latin typeface="Calibri" panose="020F0502020204030204" pitchFamily="34" charset="0"/>
              </a:rPr>
              <a:t>Qurʾān</a:t>
            </a:r>
            <a:r>
              <a:rPr lang="en-US" altLang="en-US" sz="3200" dirty="0">
                <a:latin typeface="Calibri" panose="020F0502020204030204" pitchFamily="34" charset="0"/>
              </a:rPr>
              <a:t>.’ So whoever is guided is guided only for his own sake, and as for him who goes astray, say, ‘I am just one of the </a:t>
            </a:r>
            <a:r>
              <a:rPr lang="en-US" altLang="en-US" sz="3200" dirty="0" err="1">
                <a:latin typeface="Calibri" panose="020F0502020204030204" pitchFamily="34" charset="0"/>
              </a:rPr>
              <a:t>warners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78214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ٱلْحَمْدُ لِلَّـهِ سَيُرِيكُمْ ءَايَـٰتِهِۦ فَتَعْرِفُونَهَا ۚ وَمَا رَبُّكَ بِغَـٰفِلٍ عَمَّا تَعْمَلُونَ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‘All praise belongs to Allah. Soon He will show you His signs, and you will recognize them.’ And your Lord is not oblivious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93184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Naml</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8807</TotalTime>
  <Words>5194</Words>
  <Application>Microsoft Office PowerPoint</Application>
  <PresentationFormat>Widescreen</PresentationFormat>
  <Paragraphs>305</Paragraphs>
  <Slides>100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طسٓ ۚ تِلْكَ ءَايَـٰتُ ٱلْقُرْءَانِ وَكِتَابٍ مُّبِينٍ ﴿١﴾</vt:lpstr>
      <vt:lpstr> هُدًى وَبُشْرَىٰ لِلْمُؤْمِنِينَ ﴿٢﴾</vt:lpstr>
      <vt:lpstr> ٱلَّذِينَ يُقِيمُونَ ٱلصَّلَوٰةَ وَيُؤْتُونَ ٱلزَّكَوٰةَ وَهُم بِٱلْـَٔاخِرَةِ هُمْ يُوقِنُونَ ﴿٣﴾</vt:lpstr>
      <vt:lpstr> إِنَّ ٱلَّذِينَ لَا يُؤْمِنُونَ بِٱلْـَٔاخِرَةِ زَيَّنَّا لَهُمْ أَعْمَـٰلَهُمْ فَهُمْ يَعْمَهُونَ ﴿٤﴾</vt:lpstr>
      <vt:lpstr> أُو۟لَـٰٓئِكَ ٱلَّذِينَ لَهُمْ سُوٓءُ ٱلْعَذَابِ وَهُمْ فِى ٱلْـَٔاخِرَةِ هُمُ ٱلْأَخْسَرُونَ ﴿٥﴾</vt:lpstr>
      <vt:lpstr> وَإِنَّكَ لَتُلَقَّى ٱلْقُرْءَانَ مِن لَّدُنْ حَكِيمٍ عَلِيمٍ ﴿٦﴾</vt:lpstr>
      <vt:lpstr> إِذْ قَالَ مُوسَىٰ لِأَهْلِهِۦٓ إِنِّىٓ ءَانَسْتُ نَارًا سَـَٔاتِيكُم مِّنْهَا بِخَبَرٍ أَوْ ءَاتِيكُم بِشِهَابٍ قَبَسٍ لَّعَلَّكُمْ تَصْطَلُونَ ﴿٧﴾</vt:lpstr>
      <vt:lpstr> فَلَمَّا جَآءَهَا نُودِىَ أَنۢ بُورِكَ مَن فِى ٱلنَّارِ وَمَنْ حَوْلَهَا وَسُبْحَـٰنَ ٱللَّـهِ رَبِّ ٱلْعَـٰلَمِينَ ﴿٨﴾</vt:lpstr>
      <vt:lpstr> يَـٰمُوسَىٰٓ إِنَّهُۥٓ أَنَا ٱللَّـهُ ٱلْعَزِيزُ ٱلْحَكِيمُ ﴿٩﴾</vt:lpstr>
      <vt:lpstr> وَأَلْقِ عَصَاكَ ۚ فَلَمَّا رَءَاهَا تَهْتَزُّ كَأَنَّهَا جَآنٌّ وَلَّىٰ مُدْبِرًا وَلَمْ يُعَقِّبْ ۚ يَـٰمُوسَىٰ لَا تَخَفْ إِنِّى لَا يَخَافُ لَدَىَّ ٱلْمُرْسَلُونَ ﴿١٠﴾</vt:lpstr>
      <vt:lpstr> إِلَّا مَن ظَلَمَ ثُمَّ بَدَّلَ حُسْنًۢا بَعْدَ سُوٓءٍ فَإِنِّى غَفُورٌ رَّحِيمٌ ﴿١١﴾ </vt:lpstr>
      <vt:lpstr>وَأَدْخِلْ يَدَكَ فِى جَيْبِكَ تَخْرُجْ بَيْضَآءَ مِنْ غَيْرِ سُوٓءٍ ۖ فِى تِسْعِ ءَايَـٰتٍ إِلَىٰ فِرْعَوْنَ وَقَوْمِهِۦٓ ۚ إِنَّهُمْ كَانُوا۟ قَوْمًا فَـٰسِقِينَ ﴿١٢﴾</vt:lpstr>
      <vt:lpstr> فَلَمَّا جَآءَتْهُمْ ءَايَـٰتُنَا مُبْصِرَةً قَالُوا۟ هَـٰذَا سِحْرٌ مُّبِينٌ ﴿١٣﴾</vt:lpstr>
      <vt:lpstr>وَجَحَدُوا۟ بِهَا وَٱسْتَيْقَنَتْهَآ أَنفُسُهُمْ ظُلْمًا وَعُلُوًّا ۚ فَٱنظُرْ كَيْفَ كَانَ عَـٰقِبَةُ ٱلْمُفْسِدِينَ ﴿١٤﴾</vt:lpstr>
      <vt:lpstr> وَلَقَدْ ءَاتَيْنَا دَاوُۥدَ وَسُلَيْمَـٰنَ عِلْمًا ۖ وَقَالَا ٱلْحَمْدُ لِلَّـهِ ٱلَّذِى فَضَّلَنَا عَلَىٰ كَثِيرٍ مِّنْ عِبَادِهِ ٱلْمُؤْمِنِينَ ﴿١٥﴾</vt:lpstr>
      <vt:lpstr> وَوَرِثَ سُلَيْمَـٰنُ دَاوُۥدَ ۖ وَقَالَ يَـٰٓأَيُّهَا ٱلنَّاسُ عُلِّمْنَا مَنطِقَ ٱلطَّيْرِ وَأُوتِينَا مِن كُلِّ شَىْءٍ ۖ إِنَّ هَـٰذَا لَهُوَ ٱلْفَضْلُ ٱلْمُبِينُ ﴿١٦﴾</vt:lpstr>
      <vt:lpstr> وَحُشِرَ لِسُلَيْمَـٰنَ جُنُودُهُۥ مِنَ ٱلْجِنِّ وَٱلْإِنسِ وَٱلطَّيْرِ فَهُمْ يُوزَعُونَ ﴿١٧﴾</vt:lpstr>
      <vt:lpstr> حَتَّىٰٓ إِذَآ أَتَوْا۟ عَلَىٰ وَادِ ٱلنَّمْلِ قَالَتْ نَمْلَةٌ يَـٰٓأَيُّهَا ٱلنَّمْلُ ٱدْخُلُوا۟ مَسَـٰكِنَكُمْ لَا يَحْطِمَنَّكُمْ سُلَيْمَـٰنُ وَجُنُودُهُۥ وَهُمْ لَا يَشْعُرُونَ ﴿١٨﴾</vt:lpstr>
      <vt:lpstr> فَتَبَسَّمَ ضَاحِكًا مِّن قَوْلِهَا وَقَالَ رَبِّ أَوْزِعْنِىٓ أَنْ أَشْكُرَ نِعْمَتَكَ ٱلَّتِىٓ أَنْعَمْتَ عَلَىَّ وَعَلَىٰ وَٰلِدَىَّ وَأَنْ أَعْمَلَ صَـٰلِحًا تَرْضَىٰهُ وَأَدْخِلْنِى بِرَحْمَتِكَ فِى عِبَادِكَ ٱلصَّـٰلِحِينَ ﴿١٩﴾</vt:lpstr>
      <vt:lpstr> وَتَفَقَّدَ ٱلطَّيْرَ فَقَالَ مَا لِىَ لَآ أَرَى ٱلْهُدْهُدَ أَمْ كَانَ مِنَ ٱلْغَآئِبِينَ ﴿٢٠﴾ </vt:lpstr>
      <vt:lpstr>لَأُعَذِّبَنَّهُۥ عَذَابًا شَدِيدًا أَوْ لَأَا۟ذْبَحَنَّهُۥٓ أَوْ لَيَأْتِيَنِّى بِسُلْطَـٰنٍ مُّبِينٍ ﴿٢١﴾</vt:lpstr>
      <vt:lpstr> فَمَكَثَ غَيْرَ بَعِيدٍ فَقَالَ أَحَطتُ بِمَا لَمْ تُحِطْ بِهِۦ وَجِئْتُكَ مِن سَبَإٍۭ بِنَبَإٍ يَقِينٍ ﴿٢٢﴾</vt:lpstr>
      <vt:lpstr>إِنِّى وَجَدتُّ ٱمْرَأَةً تَمْلِكُهُمْ وَأُوتِيَتْ مِن كُلِّ شَىْءٍ وَلَهَا عَرْشٌ عَظِيمٌ ﴿٢٣﴾</vt:lpstr>
      <vt:lpstr> وَجَدتُّهَا وَقَوْمَهَا يَسْجُدُونَ لِلشَّمْسِ مِن دُونِ ٱللَّـهِ وَزَيَّنَ لَهُمُ ٱلشَّيْطَـٰنُ أَعْمَـٰلَهُمْ فَصَدَّهُمْ عَنِ ٱلسَّبِيلِ فَهُمْ لَا يَهْتَدُونَ ﴿٢٤﴾</vt:lpstr>
      <vt:lpstr> أَلَّا يَسْجُدُوا۟ لِلَّـهِ ٱلَّذِى يُخْرِجُ ٱلْخَبْءَ فِى ٱلسَّمَـٰوَٰتِ وَٱلْأَرْضِ وَيَعْلَمُ مَا تُخْفُونَ وَمَا تُعْلِنُونَ ﴿٢٥﴾</vt:lpstr>
      <vt:lpstr> ٱللَّـهُ لَآ إِلَـٰهَ إِلَّا هُوَ رَبُّ ٱلْعَرْشِ ٱلْعَظِيمِ ۩ ﴿٢٦﴾</vt:lpstr>
      <vt:lpstr> قَالَ سَنَنظُرُ أَصَدَقْتَ أَمْ كُنتَ مِنَ ٱلْكَـٰذِبِينَ ﴿٢٧﴾</vt:lpstr>
      <vt:lpstr> ٱذْهَب بِّكِتَـٰبِى هَـٰذَا فَأَلْقِهْ إِلَيْهِمْ ثُمَّ تَوَلَّ عَنْهُمْ فَٱنظُرْ مَاذَا يَرْجِعُونَ ﴿٢٨﴾</vt:lpstr>
      <vt:lpstr> قَالَتْ يَـٰٓأَيُّهَا ٱلْمَلَؤُا۟ إِنِّىٓ أُلْقِىَ إِلَىَّ كِتَـٰبٌ كَرِيمٌ ﴿٢٩﴾</vt:lpstr>
      <vt:lpstr> إِنَّهُۥ مِن سُلَيْمَـٰنَ وَإِنَّهُۥ بِسْمِ ٱللَّـهِ ٱلرَّحْمَـٰنِ ٱلرَّحِيمِ ﴿٣٠﴾</vt:lpstr>
      <vt:lpstr> أَلَّا تَعْلُوا۟ عَلَىَّ وَأْتُونِى مُسْلِمِينَ ﴿٣١﴾ </vt:lpstr>
      <vt:lpstr>قَالَتْ يَـٰٓأَيُّهَا ٱلْمَلَؤُا۟ أَفْتُونِى فِىٓ أَمْرِى مَا كُنتُ قَاطِعَةً أَمْرًا حَتَّىٰ تَشْهَدُونِ ﴿٣٢﴾</vt:lpstr>
      <vt:lpstr> قَالُوا۟ نَحْنُ أُو۟لُوا۟ قُوَّةٍ وَأُو۟لُوا۟ بَأْسٍ شَدِيدٍ وَٱلْأَمْرُ إِلَيْكِ فَٱنظُرِى مَاذَا تَأْمُرِينَ ﴿٣٣﴾</vt:lpstr>
      <vt:lpstr> قَالَتْ إِنَّ ٱلْمُلُوكَ إِذَا دَخَلُوا۟ قَرْيَةً أَفْسَدُوهَا وَجَعَلُوٓا۟ أَعِزَّةَ أَهْلِهَآ أَذِلَّةً ۖ وَكَذَٰلِكَ يَفْعَلُونَ ﴿٣٤﴾</vt:lpstr>
      <vt:lpstr> وَإِنِّى مُرْسِلَةٌ إِلَيْهِم بِهَدِيَّةٍ فَنَاظِرَةٌۢ بِمَ يَرْجِعُ ٱلْمُرْسَلُونَ ﴿٣٥﴾</vt:lpstr>
      <vt:lpstr>فَلَمَّا جَآءَ سُلَيْمَـٰنَ قَالَ أَتُمِدُّونَنِ بِمَالٍ فَمَآ ءَاتَىٰنِۦَ ٱللَّـهُ خَيْرٌ مِّمَّآ ءَاتَىٰكُم بَلْ أَنتُم بِهَدِيَّتِكُمْ تَفْرَحُونَ ﴿٣٦﴾</vt:lpstr>
      <vt:lpstr> ٱرْجِعْ إِلَيْهِمْ فَلَنَأْتِيَنَّهُم بِجُنُودٍ لَّا قِبَلَ لَهُم بِهَا وَلَنُخْرِجَنَّهُم مِّنْهَآ أَذِلَّةً وَهُمْ صَـٰغِرُونَ ﴿٣٧﴾ </vt:lpstr>
      <vt:lpstr>قَالَ يَـٰٓأَيُّهَا ٱلْمَلَؤُا۟ أَيُّكُمْ يَأْتِينِى بِعَرْشِهَا قَبْلَ أَن يَأْتُونِى مُسْلِمِينَ ﴿٣٨﴾</vt:lpstr>
      <vt:lpstr> قَالَ عِفْرِيتٌ مِّنَ ٱلْجِنِّ أَنَا۠ ءَاتِيكَ بِهِۦ قَبْلَ أَن تَقُومَ مِن مَّقَامِكَ ۖ وَإِنِّى عَلَيْهِ لَقَوِىٌّ أَمِينٌ ﴿٣٩﴾</vt:lpstr>
      <vt:lpstr> قَالَ ٱلَّذِى عِندَهُۥ عِلْمٌ مِّنَ ٱلْكِتَـٰبِ أَنَا۠ ءَاتِيكَ بِهِۦ قَبْلَ أَن يَرْتَدَّ إِلَيْكَ طَرْفُكَ ۚ فَلَمَّا رَءَاهُ مُسْتَقِرًّا عِندَهُۥ قَالَ هَـٰذَا مِن فَضْلِ رَبِّى لِيَبْلُوَنِىٓ ءَأَشْكُرُ أَمْ أَكْفُرُ ۖ</vt:lpstr>
      <vt:lpstr>وَمَن شَكَرَ فَإِنَّمَا يَشْكُرُ لِنَفْسِهِۦ ۖ وَمَن كَفَرَ فَإِنَّ رَبِّى غَنِىٌّ كَرِيمٌ ﴿٤٠﴾</vt:lpstr>
      <vt:lpstr> قَالَ نَكِّرُوا۟ لَهَا عَرْشَهَا نَنظُرْ أَتَهْتَدِىٓ أَمْ تَكُونُ مِنَ ٱلَّذِينَ لَا يَهْتَدُونَ ﴿٤١﴾</vt:lpstr>
      <vt:lpstr> فَلَمَّا جَآءَتْ قِيلَ أَهَـٰكَذَا عَرْشُكِ ۖ قَالَتْ كَأَنَّهُۥ هُوَ ۚ وَأُوتِينَا ٱلْعِلْمَ مِن قَبْلِهَا وَكُنَّا مُسْلِمِينَ ﴿٤٢﴾</vt:lpstr>
      <vt:lpstr> وَصَدَّهَا مَا كَانَت تَّعْبُدُ مِن دُونِ ٱللَّـهِ ۖ إِنَّهَا كَانَتْ مِن قَوْمٍ كَـٰفِرِينَ ﴿٤٣﴾</vt:lpstr>
      <vt:lpstr> قِيلَ لَهَا ٱدْخُلِى ٱلصَّرْحَ ۖ فَلَمَّا رَأَتْهُ حَسِبَتْهُ لُجَّةً وَكَشَفَتْ عَن سَاقَيْهَا ۚ قَالَ إِنَّهُۥ صَرْحٌ مُّمَرَّدٌ مِّن قَوَارِيرَ ۗ قَالَتْ رَبِّ إِنِّى ظَلَمْتُ نَفْسِى وَأَسْلَمْتُ مَعَ سُلَيْمَـٰنَ لِلَّـهِ رَبِّ ٱلْعَـٰلَمِينَ ﴿٤٤﴾</vt:lpstr>
      <vt:lpstr>وَلَقَدْ أَرْسَلْنَآ إِلَىٰ ثَمُودَ أَخَاهُمْ صَـٰلِحًا أَنِ ٱعْبُدُوا۟ ٱللَّـهَ فَإِذَا هُمْ فَرِيقَانِ يَخْتَصِمُونَ ﴿٤٥﴾</vt:lpstr>
      <vt:lpstr> قَالَ يَـٰقَوْمِ لِمَ تَسْتَعْجِلُونَ بِٱلسَّيِّئَةِ قَبْلَ ٱلْحَسَنَةِ ۖ لَوْلَا تَسْتَغْفِرُونَ ٱللَّـهَ لَعَلَّكُمْ تُرْحَمُونَ ﴿٤٦﴾</vt:lpstr>
      <vt:lpstr> قَالُوا۟ ٱطَّيَّرْنَا بِكَ وَبِمَن مَّعَكَ ۚ قَالَ طَـٰٓئِرُكُمْ عِندَ ٱللَّـهِ ۖ بَلْ أَنتُمْ قَوْمٌ تُفْتَنُونَ ﴿٤٧﴾</vt:lpstr>
      <vt:lpstr> وَكَانَ فِى ٱلْمَدِينَةِ تِسْعَةُ رَهْطٍ يُفْسِدُونَ فِى ٱلْأَرْضِ وَلَا يُصْلِحُونَ ﴿٤٨﴾</vt:lpstr>
      <vt:lpstr> قَالُوا۟ تَقَاسَمُوا۟ بِٱللَّـهِ لَنُبَيِّتَنَّهُۥ وَأَهْلَهُۥ ثُمَّ لَنَقُولَنَّ لِوَلِيِّهِۦ مَا شَهِدْنَا مَهْلِكَ أَهْلِهِۦ وَإِنَّا لَصَـٰدِقُونَ ﴿٤٩﴾</vt:lpstr>
      <vt:lpstr> وَمَكَرُوا۟ مَكْرًا وَمَكَرْنَا مَكْرًا وَهُمْ لَا يَشْعُرُونَ ﴿٥٠﴾ </vt:lpstr>
      <vt:lpstr>فَٱنظُرْ كَيْفَ كَانَ عَـٰقِبَةُ مَكْرِهِمْ أَنَّا دَمَّرْنَـٰهُمْ وَقَوْمَهُمْ أَجْمَعِينَ ﴿٥١﴾ </vt:lpstr>
      <vt:lpstr>فَتِلْكَ بُيُوتُهُمْ خَاوِيَةًۢ بِمَا ظَلَمُوٓا۟ ۗ إِنَّ فِى ذَٰلِكَ لَـَٔايَةً لِّقَوْمٍ يَعْلَمُونَ ﴿٥٢﴾</vt:lpstr>
      <vt:lpstr> وَأَنجَيْنَا ٱلَّذِينَ ءَامَنُوا۟ وَكَانُوا۟ يَتَّقُونَ ﴿٥٣﴾</vt:lpstr>
      <vt:lpstr> وَلُوطًا إِذْ قَالَ لِقَوْمِهِۦٓ أَتَأْتُونَ ٱلْفَـٰحِشَةَ وَأَنتُمْ تُبْصِرُونَ ﴿٥٤﴾</vt:lpstr>
      <vt:lpstr> أَئِنَّكُمْ لَتَأْتُونَ ٱلرِّجَالَ شَهْوَةً مِّن دُونِ ٱلنِّسَآءِ ۚ بَلْ أَنتُمْ قَوْمٌ تَجْهَلُونَ ﴿٥٥﴾</vt:lpstr>
      <vt:lpstr> فَمَا كَانَ جَوَابَ قَوْمِهِۦٓ إِلَّآ أَن قَالُوٓا۟ أَخْرِجُوٓا۟ ءَالَ لُوطٍ مِّن قَرْيَتِكُمْ ۖ إِنَّهُمْ أُنَاسٌ يَتَطَهَّرُونَ ﴿٥٦﴾</vt:lpstr>
      <vt:lpstr> فَأَنجَيْنَـٰهُ وَأَهْلَهُۥٓ إِلَّا ٱمْرَأَتَهُۥ قَدَّرْنَـٰهَا مِنَ ٱلْغَـٰبِرِينَ ﴿٥٧﴾ </vt:lpstr>
      <vt:lpstr>وَأَمْطَرْنَا عَلَيْهِم مَّطَرًا ۖ فَسَآءَ مَطَرُ ٱلْمُنذَرِينَ ﴿٥٨﴾</vt:lpstr>
      <vt:lpstr> قُلِ ٱلْحَمْدُ لِلَّـهِ وَسَلَـٰمٌ عَلَىٰ عِبَادِهِ ٱلَّذِينَ ٱصْطَفَىٰٓ ۗ ءَآللَّـهُ خَيْرٌ أَمَّا يُشْرِكُونَ ﴿٥٩﴾</vt:lpstr>
      <vt:lpstr> أَمَّنْ خَلَقَ ٱلسَّمَـٰوَٰتِ وَٱلْأَرْضَ وَأَنزَلَ لَكُم مِّنَ ٱلسَّمَآءِ مَآءً فَأَنۢبَتْنَا بِهِۦ حَدَآئِقَ ذَاتَ بَهْجَةٍ مَّا كَانَ لَكُمْ أَن تُنۢبِتُوا۟ شَجَرَهَآ ۗ أَءِلَـٰهٌ مَّعَ ٱللَّـهِ ۚ بَلْ هُمْ قَوْمٌ يَعْدِلُونَ ﴿٦٠﴾</vt:lpstr>
      <vt:lpstr> أَمَّن جَعَلَ ٱلْأَرْضَ قَرَارًا وَجَعَلَ خِلَـٰلَهَآ أَنْهَـٰرًا وَجَعَلَ لَهَا رَوَٰسِىَ وَجَعَلَ بَيْنَ ٱلْبَحْرَيْنِ حَاجِزًا ۗ أَءِلَـٰهٌ مَّعَ ٱللَّـهِ ۚ بَلْ أَكْثَرُهُمْ لَا يَعْلَمُونَ ﴿٦١﴾</vt:lpstr>
      <vt:lpstr> أَمَّن يُجِيبُ ٱلْمُضْطَرَّ إِذَا دَعَاهُ وَيَكْشِفُ ٱلسُّوٓءَ وَيَجْعَلُكُمْ خُلَفَآءَ ٱلْأَرْضِ ۗ أَءِلَـٰهٌ مَّعَ ٱللَّـهِ ۚ قَلِيلًا مَّا تَذَكَّرُونَ ﴿٦٢﴾</vt:lpstr>
      <vt:lpstr> أَمَّن يَهْدِيكُمْ فِى ظُلُمَـٰتِ ٱلْبَرِّ وَٱلْبَحْرِ وَمَن يُرْسِلُ ٱلرِّيَـٰحَ بُشْرًۢا بَيْنَ يَدَىْ رَحْمَتِهِۦٓ ۗ أَءِلَـٰهٌ مَّعَ ٱللَّـهِ ۚ تَعَـٰلَى ٱللَّـهُ عَمَّا يُشْرِكُونَ ﴿٦٣﴾</vt:lpstr>
      <vt:lpstr>أَمَّن يَبْدَؤُا۟ ٱلْخَلْقَ ثُمَّ يُعِيدُهُۥ وَمَن يَرْزُقُكُم مِّنَ ٱلسَّمَآءِ وَٱلْأَرْضِ ۗ أَءِلَـٰهٌ مَّعَ ٱللَّـهِ ۚ قُلْ هَاتُوا۟ بُرْهَـٰنَكُمْ إِن كُنتُمْ صَـٰدِقِينَ ﴿٦٤﴾</vt:lpstr>
      <vt:lpstr> قُل لَّا يَعْلَمُ مَن فِى ٱلسَّمَـٰوَٰتِ وَٱلْأَرْضِ ٱلْغَيْبَ إِلَّا ٱللَّـهُ ۚ وَمَا يَشْعُرُونَ أَيَّانَ يُبْعَثُونَ ﴿٦٥﴾ </vt:lpstr>
      <vt:lpstr>بَلِ ٱدَّٰرَكَ عِلْمُهُمْ فِى ٱلْـَٔاخِرَةِ ۚ بَلْ هُمْ فِى شَكٍّۢ مِّنْهَا ۖ بَلْ هُم مِّنْهَا عَمُونَ ﴿٦٦﴾</vt:lpstr>
      <vt:lpstr> وَقَالَ ٱلَّذِينَ كَفَرُوٓا۟ أَءِذَا كُنَّا تُرَٰبًا وَءَابَآؤُنَآ أَئِنَّا لَمُخْرَجُونَ ﴿٦٧﴾</vt:lpstr>
      <vt:lpstr> لَقَدْ وُعِدْنَا هَـٰذَا نَحْنُ وَءَابَآؤُنَا مِن قَبْلُ إِنْ هَـٰذَآ إِلَّآ أَسَـٰطِيرُ ٱلْأَوَّلِينَ ﴿٦٨﴾</vt:lpstr>
      <vt:lpstr> قُلْ سِيرُوا۟ فِى ٱلْأَرْضِ فَٱنظُرُوا۟ كَيْفَ كَانَ عَـٰقِبَةُ ٱلْمُجْرِمِينَ ﴿٦٩﴾</vt:lpstr>
      <vt:lpstr> وَلَا تَحْزَنْ عَلَيْهِمْ وَلَا تَكُن فِى ضَيْقٍ مِّمَّا يَمْكُرُونَ ﴿٧٠﴾</vt:lpstr>
      <vt:lpstr> وَيَقُولُونَ مَتَىٰ هَـٰذَا ٱلْوَعْدُ إِن كُنتُمْ صَـٰدِقِينَ ﴿٧١﴾</vt:lpstr>
      <vt:lpstr> قُلْ عَسَىٰٓ أَن يَكُونَ رَدِفَ لَكُم بَعْضُ ٱلَّذِى تَسْتَعْجِلُونَ ﴿٧٢﴾</vt:lpstr>
      <vt:lpstr> وَإِنَّ رَبَّكَ لَذُو فَضْلٍ عَلَى ٱلنَّاسِ وَلَـٰكِنَّ أَكْثَرَهُمْ لَا يَشْكُرُونَ ﴿٧٣﴾</vt:lpstr>
      <vt:lpstr> وَإِنَّ رَبَّكَ لَيَعْلَمُ مَا تُكِنُّ صُدُورُهُمْ وَمَا يُعْلِنُونَ ﴿٧٤﴾</vt:lpstr>
      <vt:lpstr> وَمَا مِنْ غَآئِبَةٍ فِى ٱلسَّمَآءِ وَٱلْأَرْضِ إِلَّا فِى كِتَـٰبٍ مُّبِينٍ ﴿٧٥﴾</vt:lpstr>
      <vt:lpstr> إِنَّ هَـٰذَا ٱلْقُرْءَانَ يَقُصُّ عَلَىٰ بَنِىٓ إِسْرَٰٓءِيلَ أَكْثَرَ ٱلَّذِى هُمْ فِيهِ يَخْتَلِفُونَ ﴿٧٦﴾</vt:lpstr>
      <vt:lpstr>وَإِنَّهُۥ لَهُدًى وَرَحْمَةٌ لِّلْمُؤْمِنِينَ ﴿٧٧﴾ </vt:lpstr>
      <vt:lpstr>إِنَّ رَبَّكَ يَقْضِى بَيْنَهُم بِحُكْمِهِۦ ۚ وَهُوَ ٱلْعَزِيزُ ٱلْعَلِيمُ ﴿٧٨﴾</vt:lpstr>
      <vt:lpstr> فَتَوَكَّلْ عَلَى ٱللَّـهِ ۖ إِنَّكَ عَلَى ٱلْحَقِّ ٱلْمُبِينِ ﴿٧٩﴾</vt:lpstr>
      <vt:lpstr> إِنَّكَ لَا تُسْمِعُ ٱلْمَوْتَىٰ وَلَا تُسْمِعُ ٱلصُّمَّ ٱلدُّعَآءَ إِذَا وَلَّوْا۟ مُدْبِرِينَ ﴿٨٠﴾</vt:lpstr>
      <vt:lpstr> وَمَآ أَنتَ بِهَـٰدِى ٱلْعُمْىِ عَن ضَلَـٰلَتِهِمْ ۖ إِن تُسْمِعُ إِلَّا مَن يُؤْمِنُ بِـَٔايَـٰتِنَا فَهُم مُّسْلِمُونَ ﴿٨١﴾ </vt:lpstr>
      <vt:lpstr>وَإِذَا وَقَعَ ٱلْقَوْلُ عَلَيْهِمْ أَخْرَجْنَا لَهُمْ دَآبَّةً مِّنَ ٱلْأَرْضِ تُكَلِّمُهُمْ أَنَّ ٱلنَّاسَ كَانُوا۟ بِـَٔايَـٰتِنَا لَا يُوقِنُونَ ﴿٨٢﴾</vt:lpstr>
      <vt:lpstr> وَيَوْمَ نَحْشُرُ مِن كُلِّ أُمَّةٍ فَوْجًا مِّمَّن يُكَذِّبُ بِـَٔايَـٰتِنَا فَهُمْ يُوزَعُونَ ﴿٨٣﴾</vt:lpstr>
      <vt:lpstr> حَتَّىٰٓ إِذَا جَآءُو قَالَ أَكَذَّبْتُم بِـَٔايَـٰتِى وَلَمْ تُحِيطُوا۟ بِهَا عِلْمًا أَمَّاذَا كُنتُمْ تَعْمَلُونَ ﴿٨٤﴾</vt:lpstr>
      <vt:lpstr> وَوَقَعَ ٱلْقَوْلُ عَلَيْهِم بِمَا ظَلَمُوا۟ فَهُمْ لَا يَنطِقُونَ ﴿٨٥﴾</vt:lpstr>
      <vt:lpstr> أَلَمْ يَرَوْا۟ أَنَّا جَعَلْنَا ٱلَّيْلَ لِيَسْكُنُوا۟ فِيهِ وَٱلنَّهَارَ مُبْصِرًا ۚ إِنَّ فِى ذَٰلِكَ لَـَٔايَـٰتٍ لِّقَوْمٍ يُؤْمِنُونَ ﴿٨٦﴾</vt:lpstr>
      <vt:lpstr> وَيَوْمَ يُنفَخُ فِى ٱلصُّورِ فَفَزِعَ مَن فِى ٱلسَّمَـٰوَٰتِ وَمَن فِى ٱلْأَرْضِ إِلَّا مَن شَآءَ ٱللَّـهُ ۚ وَكُلٌّ أَتَوْهُ دَٰخِرِينَ ﴿٨٧﴾</vt:lpstr>
      <vt:lpstr> وَتَرَى ٱلْجِبَالَ تَحْسَبُهَا جَامِدَةً وَهِىَ تَمُرُّ مَرَّ ٱلسَّحَابِ ۚ صُنْعَ ٱللَّـهِ ٱلَّذِىٓ أَتْقَنَ كُلَّ شَىْءٍ ۚ إِنَّهُۥ خَبِيرٌۢ بِمَا تَفْعَلُونَ ﴿٨٨﴾</vt:lpstr>
      <vt:lpstr>مَن جَآءَ بِٱلْحَسَنَةِ فَلَهُۥ خَيْرٌ مِّنْهَا وَهُم مِّن فَزَعٍ يَوْمَئِذٍ ءَامِنُونَ ﴿٨٩﴾</vt:lpstr>
      <vt:lpstr> وَمَن جَآءَ بِٱلسَّيِّئَةِ فَكُبَّتْ وُجُوهُهُمْ فِى ٱلنَّارِ هَلْ تُجْزَوْنَ إِلَّا مَا كُنتُمْ تَعْمَلُونَ ﴿٩٠﴾</vt:lpstr>
      <vt:lpstr> إِنَّمَآ أُمِرْتُ أَنْ أَعْبُدَ رَبَّ هَـٰذِهِ ٱلْبَلْدَةِ ٱلَّذِى حَرَّمَهَا وَلَهُۥ كُلُّ شَىْءٍ ۖ وَأُمِرْتُ أَنْ أَكُونَ مِنَ ٱلْمُسْلِمِينَ ﴿٩١﴾</vt:lpstr>
      <vt:lpstr> وَأَنْ أَتْلُوَا۟ ٱلْقُرْءَانَ ۖ فَمَنِ ٱهْتَدَىٰ فَإِنَّمَا يَهْتَدِى لِنَفْسِهِۦ ۖ وَمَن ضَلَّ فَقُلْ إِنَّمَآ أَنَا۠ مِنَ ٱلْمُنذِرِينَ ﴿٩٢﴾</vt:lpstr>
      <vt:lpstr> وَقُلِ ٱلْحَمْدُ لِلَّـهِ سَيُرِيكُمْ ءَايَـٰتِهِۦ فَتَعْرِفُونَهَا ۚ وَمَا رَبُّكَ بِغَـٰفِلٍ عَمَّا تَعْمَلُونَ ﴿٩٣﴾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Admin</cp:lastModifiedBy>
  <cp:revision>612</cp:revision>
  <dcterms:created xsi:type="dcterms:W3CDTF">2005-07-27T05:58:58Z</dcterms:created>
  <dcterms:modified xsi:type="dcterms:W3CDTF">2020-05-10T10:53:35Z</dcterms:modified>
</cp:coreProperties>
</file>