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25"/>
  </p:notesMasterIdLst>
  <p:sldIdLst>
    <p:sldId id="354" r:id="rId2"/>
    <p:sldId id="355" r:id="rId3"/>
    <p:sldId id="892" r:id="rId4"/>
    <p:sldId id="893" r:id="rId5"/>
    <p:sldId id="766" r:id="rId6"/>
    <p:sldId id="894" r:id="rId7"/>
    <p:sldId id="895" r:id="rId8"/>
    <p:sldId id="896" r:id="rId9"/>
    <p:sldId id="897" r:id="rId10"/>
    <p:sldId id="898" r:id="rId11"/>
    <p:sldId id="899" r:id="rId12"/>
    <p:sldId id="900" r:id="rId13"/>
    <p:sldId id="901" r:id="rId14"/>
    <p:sldId id="902" r:id="rId15"/>
    <p:sldId id="903" r:id="rId16"/>
    <p:sldId id="904" r:id="rId17"/>
    <p:sldId id="905" r:id="rId18"/>
    <p:sldId id="906" r:id="rId19"/>
    <p:sldId id="907" r:id="rId20"/>
    <p:sldId id="908" r:id="rId21"/>
    <p:sldId id="1003" r:id="rId22"/>
    <p:sldId id="909" r:id="rId23"/>
    <p:sldId id="910" r:id="rId24"/>
    <p:sldId id="911" r:id="rId25"/>
    <p:sldId id="1004" r:id="rId26"/>
    <p:sldId id="912" r:id="rId27"/>
    <p:sldId id="913" r:id="rId28"/>
    <p:sldId id="914" r:id="rId29"/>
    <p:sldId id="915" r:id="rId30"/>
    <p:sldId id="1005" r:id="rId31"/>
    <p:sldId id="916" r:id="rId32"/>
    <p:sldId id="917" r:id="rId33"/>
    <p:sldId id="1006" r:id="rId34"/>
    <p:sldId id="918" r:id="rId35"/>
    <p:sldId id="919" r:id="rId36"/>
    <p:sldId id="920" r:id="rId37"/>
    <p:sldId id="1007" r:id="rId38"/>
    <p:sldId id="921" r:id="rId39"/>
    <p:sldId id="922" r:id="rId40"/>
    <p:sldId id="923" r:id="rId41"/>
    <p:sldId id="924" r:id="rId42"/>
    <p:sldId id="925" r:id="rId43"/>
    <p:sldId id="926" r:id="rId44"/>
    <p:sldId id="927" r:id="rId45"/>
    <p:sldId id="928" r:id="rId46"/>
    <p:sldId id="929" r:id="rId47"/>
    <p:sldId id="930" r:id="rId48"/>
    <p:sldId id="931" r:id="rId49"/>
    <p:sldId id="932" r:id="rId50"/>
    <p:sldId id="933" r:id="rId51"/>
    <p:sldId id="934" r:id="rId52"/>
    <p:sldId id="935" r:id="rId53"/>
    <p:sldId id="936" r:id="rId54"/>
    <p:sldId id="937" r:id="rId55"/>
    <p:sldId id="938" r:id="rId56"/>
    <p:sldId id="939" r:id="rId57"/>
    <p:sldId id="940" r:id="rId58"/>
    <p:sldId id="941" r:id="rId59"/>
    <p:sldId id="942" r:id="rId60"/>
    <p:sldId id="943" r:id="rId61"/>
    <p:sldId id="944" r:id="rId62"/>
    <p:sldId id="945" r:id="rId63"/>
    <p:sldId id="946" r:id="rId64"/>
    <p:sldId id="947" r:id="rId65"/>
    <p:sldId id="948" r:id="rId66"/>
    <p:sldId id="949" r:id="rId67"/>
    <p:sldId id="950" r:id="rId68"/>
    <p:sldId id="951" r:id="rId69"/>
    <p:sldId id="952" r:id="rId70"/>
    <p:sldId id="953" r:id="rId71"/>
    <p:sldId id="954" r:id="rId72"/>
    <p:sldId id="1008" r:id="rId73"/>
    <p:sldId id="955" r:id="rId74"/>
    <p:sldId id="956" r:id="rId75"/>
    <p:sldId id="957" r:id="rId76"/>
    <p:sldId id="958" r:id="rId77"/>
    <p:sldId id="959" r:id="rId78"/>
    <p:sldId id="960" r:id="rId79"/>
    <p:sldId id="961" r:id="rId80"/>
    <p:sldId id="962" r:id="rId81"/>
    <p:sldId id="963" r:id="rId82"/>
    <p:sldId id="964" r:id="rId83"/>
    <p:sldId id="1009" r:id="rId84"/>
    <p:sldId id="965" r:id="rId85"/>
    <p:sldId id="966" r:id="rId86"/>
    <p:sldId id="967" r:id="rId87"/>
    <p:sldId id="968" r:id="rId88"/>
    <p:sldId id="969" r:id="rId89"/>
    <p:sldId id="970" r:id="rId90"/>
    <p:sldId id="971" r:id="rId91"/>
    <p:sldId id="972" r:id="rId92"/>
    <p:sldId id="973" r:id="rId93"/>
    <p:sldId id="974" r:id="rId94"/>
    <p:sldId id="975" r:id="rId95"/>
    <p:sldId id="976" r:id="rId96"/>
    <p:sldId id="977" r:id="rId97"/>
    <p:sldId id="978" r:id="rId98"/>
    <p:sldId id="979" r:id="rId99"/>
    <p:sldId id="980" r:id="rId100"/>
    <p:sldId id="981" r:id="rId101"/>
    <p:sldId id="982" r:id="rId102"/>
    <p:sldId id="983" r:id="rId103"/>
    <p:sldId id="984" r:id="rId104"/>
    <p:sldId id="985" r:id="rId105"/>
    <p:sldId id="986" r:id="rId106"/>
    <p:sldId id="987" r:id="rId107"/>
    <p:sldId id="988" r:id="rId108"/>
    <p:sldId id="989" r:id="rId109"/>
    <p:sldId id="990" r:id="rId110"/>
    <p:sldId id="991" r:id="rId111"/>
    <p:sldId id="992" r:id="rId112"/>
    <p:sldId id="993" r:id="rId113"/>
    <p:sldId id="994" r:id="rId114"/>
    <p:sldId id="995" r:id="rId115"/>
    <p:sldId id="996" r:id="rId116"/>
    <p:sldId id="997" r:id="rId117"/>
    <p:sldId id="998" r:id="rId118"/>
    <p:sldId id="999" r:id="rId119"/>
    <p:sldId id="1000" r:id="rId120"/>
    <p:sldId id="1001" r:id="rId121"/>
    <p:sldId id="1002" r:id="rId122"/>
    <p:sldId id="352" r:id="rId123"/>
    <p:sldId id="353" r:id="rId124"/>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83" d="100"/>
          <a:sy n="83" d="100"/>
        </p:scale>
        <p:origin x="658" y="7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67" d="100"/>
          <a:sy n="67" d="100"/>
        </p:scale>
        <p:origin x="3120" y="48"/>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FB2DA-2DB0-4902-BF29-6178C8F12731}" type="datetimeFigureOut">
              <a:rPr lang="en-US" smtClean="0"/>
              <a:t>04/05/2020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18BA8-729A-4A1A-A10C-1EA9550D919F}" type="slidenum">
              <a:rPr lang="en-US" smtClean="0"/>
              <a:t>‹#›</a:t>
            </a:fld>
            <a:endParaRPr lang="en-US"/>
          </a:p>
        </p:txBody>
      </p:sp>
    </p:spTree>
    <p:extLst>
      <p:ext uri="{BB962C8B-B14F-4D97-AF65-F5344CB8AC3E}">
        <p14:creationId xmlns:p14="http://schemas.microsoft.com/office/powerpoint/2010/main" val="252762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6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4ABE72-BCAF-46D7-B7D3-25953FEBAA87}" type="slidenum">
              <a:rPr lang="en-US" altLang="en-US" smtClean="0"/>
              <a:pPr>
                <a:defRPr/>
              </a:pPr>
              <a:t>‹#›</a:t>
            </a:fld>
            <a:endParaRPr lang="en-US" altLang="en-US" dirty="0"/>
          </a:p>
        </p:txBody>
      </p:sp>
    </p:spTree>
    <p:extLst>
      <p:ext uri="{BB962C8B-B14F-4D97-AF65-F5344CB8AC3E}">
        <p14:creationId xmlns:p14="http://schemas.microsoft.com/office/powerpoint/2010/main" val="354618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0B0D39-27C3-43B3-A1B2-2576C8780AFA}" type="slidenum">
              <a:rPr lang="en-US" altLang="en-US" smtClean="0"/>
              <a:pPr>
                <a:defRPr/>
              </a:pPr>
              <a:t>‹#›</a:t>
            </a:fld>
            <a:endParaRPr lang="en-US" altLang="en-US" dirty="0"/>
          </a:p>
        </p:txBody>
      </p:sp>
    </p:spTree>
    <p:extLst>
      <p:ext uri="{BB962C8B-B14F-4D97-AF65-F5344CB8AC3E}">
        <p14:creationId xmlns:p14="http://schemas.microsoft.com/office/powerpoint/2010/main" val="372874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D009D4-2482-44BA-BD70-E6926F7ACD7B}" type="slidenum">
              <a:rPr lang="en-US" altLang="en-US" smtClean="0"/>
              <a:pPr>
                <a:defRPr/>
              </a:pPr>
              <a:t>‹#›</a:t>
            </a:fld>
            <a:endParaRPr lang="en-US" altLang="en-US" dirty="0"/>
          </a:p>
        </p:txBody>
      </p:sp>
    </p:spTree>
    <p:extLst>
      <p:ext uri="{BB962C8B-B14F-4D97-AF65-F5344CB8AC3E}">
        <p14:creationId xmlns:p14="http://schemas.microsoft.com/office/powerpoint/2010/main" val="174645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2CC391-230A-4C75-A95E-BD681A3E9883}" type="slidenum">
              <a:rPr lang="en-US" altLang="en-US" smtClean="0"/>
              <a:pPr>
                <a:defRPr/>
              </a:pPr>
              <a:t>‹#›</a:t>
            </a:fld>
            <a:endParaRPr lang="en-US" altLang="en-US" dirty="0"/>
          </a:p>
        </p:txBody>
      </p:sp>
    </p:spTree>
    <p:extLst>
      <p:ext uri="{BB962C8B-B14F-4D97-AF65-F5344CB8AC3E}">
        <p14:creationId xmlns:p14="http://schemas.microsoft.com/office/powerpoint/2010/main" val="357821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D49952-A64B-4123-B9F3-513F28A56A1E}" type="slidenum">
              <a:rPr lang="en-US" altLang="en-US" smtClean="0"/>
              <a:pPr>
                <a:defRPr/>
              </a:pPr>
              <a:t>‹#›</a:t>
            </a:fld>
            <a:endParaRPr lang="en-US" altLang="en-US" dirty="0"/>
          </a:p>
        </p:txBody>
      </p:sp>
    </p:spTree>
    <p:extLst>
      <p:ext uri="{BB962C8B-B14F-4D97-AF65-F5344CB8AC3E}">
        <p14:creationId xmlns:p14="http://schemas.microsoft.com/office/powerpoint/2010/main" val="88547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22091E-2B50-44CD-A438-55995C535E67}" type="slidenum">
              <a:rPr lang="en-US" altLang="en-US" smtClean="0"/>
              <a:pPr>
                <a:defRPr/>
              </a:pPr>
              <a:t>‹#›</a:t>
            </a:fld>
            <a:endParaRPr lang="en-US" altLang="en-US" dirty="0"/>
          </a:p>
        </p:txBody>
      </p:sp>
    </p:spTree>
    <p:extLst>
      <p:ext uri="{BB962C8B-B14F-4D97-AF65-F5344CB8AC3E}">
        <p14:creationId xmlns:p14="http://schemas.microsoft.com/office/powerpoint/2010/main" val="29358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93A5AF6-A73A-4597-AAC5-03679945185B}" type="slidenum">
              <a:rPr lang="en-US" altLang="en-US" smtClean="0"/>
              <a:pPr>
                <a:defRPr/>
              </a:pPr>
              <a:t>‹#›</a:t>
            </a:fld>
            <a:endParaRPr lang="en-US" altLang="en-US" dirty="0"/>
          </a:p>
        </p:txBody>
      </p:sp>
    </p:spTree>
    <p:extLst>
      <p:ext uri="{BB962C8B-B14F-4D97-AF65-F5344CB8AC3E}">
        <p14:creationId xmlns:p14="http://schemas.microsoft.com/office/powerpoint/2010/main" val="414248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E94B729-27E6-45CF-B133-0D7085EBE924}" type="slidenum">
              <a:rPr lang="en-US" altLang="en-US" smtClean="0"/>
              <a:pPr>
                <a:defRPr/>
              </a:pPr>
              <a:t>‹#›</a:t>
            </a:fld>
            <a:endParaRPr lang="en-US" altLang="en-US" dirty="0"/>
          </a:p>
        </p:txBody>
      </p:sp>
    </p:spTree>
    <p:extLst>
      <p:ext uri="{BB962C8B-B14F-4D97-AF65-F5344CB8AC3E}">
        <p14:creationId xmlns:p14="http://schemas.microsoft.com/office/powerpoint/2010/main" val="126181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81E1367-BC26-4FB2-995E-6C45998B9980}" type="slidenum">
              <a:rPr lang="en-US" altLang="en-US" smtClean="0"/>
              <a:pPr>
                <a:defRPr/>
              </a:pPr>
              <a:t>‹#›</a:t>
            </a:fld>
            <a:endParaRPr lang="en-US" altLang="en-US" dirty="0"/>
          </a:p>
        </p:txBody>
      </p:sp>
    </p:spTree>
    <p:extLst>
      <p:ext uri="{BB962C8B-B14F-4D97-AF65-F5344CB8AC3E}">
        <p14:creationId xmlns:p14="http://schemas.microsoft.com/office/powerpoint/2010/main" val="257144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3DDCF08-895D-48D0-8554-DCCB32D92B33}" type="slidenum">
              <a:rPr lang="en-US" altLang="en-US" smtClean="0"/>
              <a:pPr>
                <a:defRPr/>
              </a:pPr>
              <a:t>‹#›</a:t>
            </a:fld>
            <a:endParaRPr lang="en-US" altLang="en-US" dirty="0"/>
          </a:p>
        </p:txBody>
      </p:sp>
    </p:spTree>
    <p:extLst>
      <p:ext uri="{BB962C8B-B14F-4D97-AF65-F5344CB8AC3E}">
        <p14:creationId xmlns:p14="http://schemas.microsoft.com/office/powerpoint/2010/main" val="347211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32F48A0-D49B-44A2-8E35-74F78817953C}" type="slidenum">
              <a:rPr lang="en-US" altLang="en-US" smtClean="0"/>
              <a:pPr>
                <a:defRPr/>
              </a:pPr>
              <a:t>‹#›</a:t>
            </a:fld>
            <a:endParaRPr lang="en-US" altLang="en-US" dirty="0"/>
          </a:p>
        </p:txBody>
      </p:sp>
    </p:spTree>
    <p:extLst>
      <p:ext uri="{BB962C8B-B14F-4D97-AF65-F5344CB8AC3E}">
        <p14:creationId xmlns:p14="http://schemas.microsoft.com/office/powerpoint/2010/main" val="185499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9125" y="811074"/>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panose="020B0604020202020204" pitchFamily="34" charset="0"/>
              </a:defRPr>
            </a:lvl1pPr>
          </a:lstStyle>
          <a:p>
            <a:pPr>
              <a:defRPr/>
            </a:pPr>
            <a:fld id="{D1CACF3B-0E3D-463E-9C8D-41F0FF224CBB}" type="slidenum">
              <a:rPr lang="en-US" altLang="en-US" smtClean="0"/>
              <a:pPr>
                <a:defRPr/>
              </a:pPr>
              <a:t>‹#›</a:t>
            </a:fld>
            <a:endParaRPr lang="en-US" altLang="en-US" dirty="0"/>
          </a:p>
        </p:txBody>
      </p:sp>
    </p:spTree>
    <p:extLst>
      <p:ext uri="{BB962C8B-B14F-4D97-AF65-F5344CB8AC3E}">
        <p14:creationId xmlns:p14="http://schemas.microsoft.com/office/powerpoint/2010/main" val="41431930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rgbClr val="000066"/>
          </a:solidFill>
          <a:latin typeface="Arial" panose="020B0604020202020204" pitchFamily="34" charset="0"/>
          <a:ea typeface="+mj-ea"/>
          <a:cs typeface="+mj-cs"/>
        </a:defRPr>
      </a:lvl1pPr>
      <a:lvl2pPr algn="ctr" rtl="0" eaLnBrk="1" fontAlgn="base" hangingPunct="1">
        <a:spcBef>
          <a:spcPct val="0"/>
        </a:spcBef>
        <a:spcAft>
          <a:spcPct val="0"/>
        </a:spcAft>
        <a:defRPr sz="4400">
          <a:solidFill>
            <a:srgbClr val="000066"/>
          </a:solidFill>
          <a:latin typeface="Arial" pitchFamily="34" charset="0"/>
          <a:cs typeface="Arial" pitchFamily="34" charset="0"/>
        </a:defRPr>
      </a:lvl2pPr>
      <a:lvl3pPr algn="ctr" rtl="0" eaLnBrk="1" fontAlgn="base" hangingPunct="1">
        <a:spcBef>
          <a:spcPct val="0"/>
        </a:spcBef>
        <a:spcAft>
          <a:spcPct val="0"/>
        </a:spcAft>
        <a:defRPr sz="4400">
          <a:solidFill>
            <a:srgbClr val="000066"/>
          </a:solidFill>
          <a:latin typeface="Arial" pitchFamily="34" charset="0"/>
          <a:cs typeface="Arial" pitchFamily="34" charset="0"/>
        </a:defRPr>
      </a:lvl3pPr>
      <a:lvl4pPr algn="ctr" rtl="0" eaLnBrk="1" fontAlgn="base" hangingPunct="1">
        <a:spcBef>
          <a:spcPct val="0"/>
        </a:spcBef>
        <a:spcAft>
          <a:spcPct val="0"/>
        </a:spcAft>
        <a:defRPr sz="4400">
          <a:solidFill>
            <a:srgbClr val="000066"/>
          </a:solidFill>
          <a:latin typeface="Arial" pitchFamily="34" charset="0"/>
          <a:cs typeface="Arial" pitchFamily="34" charset="0"/>
        </a:defRPr>
      </a:lvl4pPr>
      <a:lvl5pPr algn="ctr" rtl="0" eaLnBrk="1" fontAlgn="base" hangingPunct="1">
        <a:spcBef>
          <a:spcPct val="0"/>
        </a:spcBef>
        <a:spcAft>
          <a:spcPct val="0"/>
        </a:spcAft>
        <a:defRPr sz="4400">
          <a:solidFill>
            <a:srgbClr val="000066"/>
          </a:solidFill>
          <a:latin typeface="Arial" pitchFamily="34" charset="0"/>
          <a:cs typeface="Arial" pitchFamily="34" charset="0"/>
        </a:defRPr>
      </a:lvl5pPr>
      <a:lvl6pPr marL="457200" algn="ctr" rtl="0" eaLnBrk="1" fontAlgn="base" hangingPunct="1">
        <a:spcBef>
          <a:spcPct val="0"/>
        </a:spcBef>
        <a:spcAft>
          <a:spcPct val="0"/>
        </a:spcAft>
        <a:defRPr sz="4400">
          <a:solidFill>
            <a:srgbClr val="000066"/>
          </a:solidFill>
          <a:latin typeface="Arial" pitchFamily="34" charset="0"/>
          <a:cs typeface="Arial" pitchFamily="34" charset="0"/>
        </a:defRPr>
      </a:lvl6pPr>
      <a:lvl7pPr marL="914400" algn="ctr" rtl="0" eaLnBrk="1" fontAlgn="base" hangingPunct="1">
        <a:spcBef>
          <a:spcPct val="0"/>
        </a:spcBef>
        <a:spcAft>
          <a:spcPct val="0"/>
        </a:spcAft>
        <a:defRPr sz="4400">
          <a:solidFill>
            <a:srgbClr val="000066"/>
          </a:solidFill>
          <a:latin typeface="Arial" pitchFamily="34" charset="0"/>
          <a:cs typeface="Arial" pitchFamily="34" charset="0"/>
        </a:defRPr>
      </a:lvl7pPr>
      <a:lvl8pPr marL="1371600" algn="ctr" rtl="0" eaLnBrk="1" fontAlgn="base" hangingPunct="1">
        <a:spcBef>
          <a:spcPct val="0"/>
        </a:spcBef>
        <a:spcAft>
          <a:spcPct val="0"/>
        </a:spcAft>
        <a:defRPr sz="4400">
          <a:solidFill>
            <a:srgbClr val="000066"/>
          </a:solidFill>
          <a:latin typeface="Arial" pitchFamily="34" charset="0"/>
          <a:cs typeface="Arial" pitchFamily="34" charset="0"/>
        </a:defRPr>
      </a:lvl8pPr>
      <a:lvl9pPr marL="1828800" algn="ctr" rtl="0" eaLnBrk="1" fontAlgn="base" hangingPunct="1">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rgbClr val="000066"/>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har char="–"/>
        <a:defRPr sz="2800">
          <a:solidFill>
            <a:srgbClr val="000066"/>
          </a:solidFill>
          <a:latin typeface="Arial" panose="020B0604020202020204" pitchFamily="34" charset="0"/>
          <a:cs typeface="+mn-cs"/>
        </a:defRPr>
      </a:lvl2pPr>
      <a:lvl3pPr marL="1143000" indent="-228600" algn="l" rtl="0" eaLnBrk="1" fontAlgn="base" hangingPunct="1">
        <a:spcBef>
          <a:spcPct val="20000"/>
        </a:spcBef>
        <a:spcAft>
          <a:spcPct val="0"/>
        </a:spcAft>
        <a:buChar char="•"/>
        <a:defRPr sz="2400">
          <a:solidFill>
            <a:srgbClr val="000066"/>
          </a:solidFill>
          <a:latin typeface="Arial" panose="020B0604020202020204" pitchFamily="34" charset="0"/>
          <a:cs typeface="+mn-cs"/>
        </a:defRPr>
      </a:lvl3pPr>
      <a:lvl4pPr marL="16002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4pPr>
      <a:lvl5pPr marL="20574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5pPr>
      <a:lvl6pPr marL="2514600" indent="-228600" algn="l" rtl="0" eaLnBrk="1" fontAlgn="base" hangingPunct="1">
        <a:spcBef>
          <a:spcPct val="20000"/>
        </a:spcBef>
        <a:spcAft>
          <a:spcPct val="0"/>
        </a:spcAft>
        <a:buChar char="»"/>
        <a:defRPr sz="2000">
          <a:solidFill>
            <a:srgbClr val="000066"/>
          </a:solidFill>
          <a:latin typeface="+mn-lt"/>
          <a:cs typeface="+mn-cs"/>
        </a:defRPr>
      </a:lvl6pPr>
      <a:lvl7pPr marL="2971800" indent="-228600" algn="l" rtl="0" eaLnBrk="1" fontAlgn="base" hangingPunct="1">
        <a:spcBef>
          <a:spcPct val="20000"/>
        </a:spcBef>
        <a:spcAft>
          <a:spcPct val="0"/>
        </a:spcAft>
        <a:buChar char="»"/>
        <a:defRPr sz="2000">
          <a:solidFill>
            <a:srgbClr val="000066"/>
          </a:solidFill>
          <a:latin typeface="+mn-lt"/>
          <a:cs typeface="+mn-cs"/>
        </a:defRPr>
      </a:lvl7pPr>
      <a:lvl8pPr marL="3429000" indent="-228600" algn="l" rtl="0" eaLnBrk="1" fontAlgn="base" hangingPunct="1">
        <a:spcBef>
          <a:spcPct val="20000"/>
        </a:spcBef>
        <a:spcAft>
          <a:spcPct val="0"/>
        </a:spcAft>
        <a:buChar char="»"/>
        <a:defRPr sz="2000">
          <a:solidFill>
            <a:srgbClr val="000066"/>
          </a:solidFill>
          <a:latin typeface="+mn-lt"/>
          <a:cs typeface="+mn-cs"/>
        </a:defRPr>
      </a:lvl8pPr>
      <a:lvl9pPr marL="3886200" indent="-228600" algn="l" rtl="0"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AutoShape 2"/>
          <p:cNvSpPr>
            <a:spLocks noChangeArrowheads="1"/>
          </p:cNvSpPr>
          <p:nvPr/>
        </p:nvSpPr>
        <p:spPr bwMode="auto">
          <a:xfrm>
            <a:off x="551384" y="740698"/>
            <a:ext cx="11089232" cy="5280590"/>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240643" name="Rectangle 3"/>
          <p:cNvSpPr>
            <a:spLocks noChangeArrowheads="1"/>
          </p:cNvSpPr>
          <p:nvPr/>
        </p:nvSpPr>
        <p:spPr bwMode="auto">
          <a:xfrm>
            <a:off x="1271464" y="952267"/>
            <a:ext cx="964353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9600" b="0" dirty="0">
                <a:solidFill>
                  <a:srgbClr val="FFFF00"/>
                </a:solidFill>
                <a:latin typeface="Arabic Typesetting" panose="03020402040406030203" pitchFamily="66" charset="-78"/>
                <a:cs typeface="Arabic Typesetting" panose="03020402040406030203" pitchFamily="66" charset="-78"/>
              </a:rPr>
              <a:t>سورة يونس</a:t>
            </a:r>
          </a:p>
          <a:p>
            <a:pPr algn="ctr" eaLnBrk="1" hangingPunct="1">
              <a:spcBef>
                <a:spcPct val="0"/>
              </a:spcBef>
              <a:buFontTx/>
              <a:buNone/>
            </a:pPr>
            <a:r>
              <a:rPr lang="en-GB" altLang="en-US" sz="7200" dirty="0" err="1" smtClean="0">
                <a:solidFill>
                  <a:srgbClr val="FFFF00"/>
                </a:solidFill>
                <a:latin typeface="Trebuchet MS" panose="020B0603020202020204" pitchFamily="34" charset="0"/>
                <a:cs typeface="Traditional Arabic" panose="02020603050405020304" pitchFamily="18" charset="-78"/>
              </a:rPr>
              <a:t>Súráh</a:t>
            </a:r>
            <a:r>
              <a:rPr lang="en-GB" altLang="en-US" sz="7200" dirty="0">
                <a:solidFill>
                  <a:srgbClr val="FFFF00"/>
                </a:solidFill>
                <a:latin typeface="Trebuchet MS" panose="020B0603020202020204" pitchFamily="34" charset="0"/>
                <a:cs typeface="Traditional Arabic" panose="02020603050405020304" pitchFamily="18" charset="-78"/>
              </a:rPr>
              <a:t> </a:t>
            </a:r>
            <a:r>
              <a:rPr lang="en-GB" altLang="en-US" sz="7200" dirty="0" err="1" smtClean="0">
                <a:solidFill>
                  <a:srgbClr val="FFFF00"/>
                </a:solidFill>
                <a:latin typeface="Trebuchet MS" panose="020B0603020202020204" pitchFamily="34" charset="0"/>
                <a:cs typeface="Traditional Arabic" panose="02020603050405020304" pitchFamily="18" charset="-78"/>
              </a:rPr>
              <a:t>Yūnus</a:t>
            </a:r>
            <a:endParaRPr lang="en-GB" altLang="en-US" sz="72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6000" dirty="0" smtClean="0">
                <a:solidFill>
                  <a:srgbClr val="FFFF00"/>
                </a:solidFill>
                <a:latin typeface="Trebuchet MS" panose="020B0603020202020204" pitchFamily="34" charset="0"/>
                <a:cs typeface="Traditional Arabic" panose="02020603050405020304" pitchFamily="18" charset="-78"/>
              </a:rPr>
              <a:t>(</a:t>
            </a:r>
            <a:r>
              <a:rPr lang="en-US" altLang="en-US" sz="6000" dirty="0" smtClean="0">
                <a:solidFill>
                  <a:srgbClr val="FFFF00"/>
                </a:solidFill>
                <a:latin typeface="Trebuchet MS" panose="020B0603020202020204" pitchFamily="34" charset="0"/>
                <a:cs typeface="Traditional Arabic" panose="02020603050405020304" pitchFamily="18" charset="-78"/>
              </a:rPr>
              <a:t>Jonah)</a:t>
            </a:r>
            <a:endParaRPr lang="en-GB" altLang="en-US" sz="60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err="1">
                <a:solidFill>
                  <a:srgbClr val="FFFF00"/>
                </a:solidFill>
                <a:latin typeface="Trebuchet MS" panose="020B0603020202020204" pitchFamily="34" charset="0"/>
                <a:cs typeface="Traditional Arabic" panose="02020603050405020304" pitchFamily="18" charset="-78"/>
              </a:rPr>
              <a:t>Súráh</a:t>
            </a:r>
            <a:r>
              <a:rPr lang="en-GB" altLang="en-US" sz="4000" dirty="0">
                <a:solidFill>
                  <a:srgbClr val="FFFF00"/>
                </a:solidFill>
                <a:latin typeface="Trebuchet MS" panose="020B0603020202020204" pitchFamily="34" charset="0"/>
                <a:cs typeface="Traditional Arabic" panose="02020603050405020304" pitchFamily="18" charset="-78"/>
              </a:rPr>
              <a:t> # </a:t>
            </a:r>
            <a:r>
              <a:rPr lang="en-GB" altLang="en-US" sz="4000" dirty="0" smtClean="0">
                <a:solidFill>
                  <a:srgbClr val="FFFF00"/>
                </a:solidFill>
                <a:latin typeface="Trebuchet MS" panose="020B0603020202020204" pitchFamily="34" charset="0"/>
                <a:cs typeface="Traditional Arabic" panose="02020603050405020304" pitchFamily="18" charset="-78"/>
              </a:rPr>
              <a:t>10</a:t>
            </a:r>
          </a:p>
          <a:p>
            <a:pPr algn="ctr" eaLnBrk="1" hangingPunct="1">
              <a:spcBef>
                <a:spcPct val="0"/>
              </a:spcBef>
              <a:buFontTx/>
              <a:buNone/>
            </a:pPr>
            <a:r>
              <a:rPr lang="en-GB" altLang="en-US" sz="4000" dirty="0" smtClean="0">
                <a:solidFill>
                  <a:srgbClr val="FFFF00"/>
                </a:solidFill>
                <a:latin typeface="Trebuchet MS" panose="020B0603020202020204" pitchFamily="34" charset="0"/>
                <a:cs typeface="Traditional Arabic" panose="02020603050405020304" pitchFamily="18" charset="-78"/>
              </a:rPr>
              <a:t>Verses # 109</a:t>
            </a:r>
            <a:endParaRPr lang="en-US" altLang="en-US" sz="7200" dirty="0">
              <a:solidFill>
                <a:srgbClr val="FFFF00"/>
              </a:solidFill>
              <a:latin typeface="Trebuchet MS" panose="020B0603020202020204" pitchFamily="34" charset="0"/>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هُوَ ٱلَّذِى جَعَلَ ٱلشَّمْسَ ضِيَآءً وَٱلْقَمَرَ نُورًا وَقَدَّرَهُۥ مَنَازِلَ لِتَعْلَمُوا۟ عَدَدَ ٱلسِّنِينَ وَٱلْحِسَابَ ۚ مَا خَلَقَ ٱللَّـهُ ذَٰلِكَ إِلَّا بِٱلْحَقِّ ۚ يُفَصِّلُ ٱلْـَٔايَـٰتِ لِقَوْمٍ يَعْلَمُونَ ﴿٥﴾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is He who made the sun a radiance and the moon a light, and ordained its phases that you might know the number of years and the calculation [of time]. Allah did not create all that except with reason. He elaborates the signs for a people who have knowledge.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3707650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وَقَالَ مُوسَىٰ رَبَّنَآ إِنَّكَ ءَاتَيْتَ فِرْعَوْنَ وَمَلَأَهُۥ زِينَةً وَأَمْوَٰلًا فِى ٱلْحَيَوٰةِ ٱلدُّنْيَا رَبَّنَا لِيُضِلُّوا۟ عَن سَبِيلِكَ ۖ رَبَّنَا ٱطْمِسْ عَلَىٰٓ أَمْوَٰلِهِمْ وَٱشْدُدْ عَلَىٰ قُلُوبِهِمْ فَلَا يُؤْمِنُوا۟ حَتَّىٰ يَرَوُا۟ ٱلْعَذَابَ ٱلْأَلِيمَ ﴿٨٨﴾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Moses said, ‘Our Lord! You have given Pharaoh and his elite glamour and wealth in the life of this world, our Lord, that they may lead [people] astray from Your way! Our Lord! Blot out their wealth and harden their hearts so that they do not believe until they sight the painful punishment.’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6588207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قَالَ قَدْ أُجِيبَت دَّعْوَتُكُمَا فَٱسْتَقِيمَا وَلَا تَتَّبِعَآنِّ سَبِيلَ ٱلَّذِينَ لَا يَعْلَمُونَ ﴿٨٩﴾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Said He, ‘</a:t>
            </a:r>
            <a:r>
              <a:rPr lang="en-US" altLang="en-US" sz="3200" dirty="0" smtClean="0">
                <a:latin typeface="Calibri" panose="020F0502020204030204" pitchFamily="34" charset="0"/>
              </a:rPr>
              <a:t>Your </a:t>
            </a:r>
            <a:r>
              <a:rPr lang="en-US" altLang="en-US" sz="3200" dirty="0">
                <a:latin typeface="Calibri" panose="020F0502020204030204" pitchFamily="34" charset="0"/>
              </a:rPr>
              <a:t>supplication has already been granted. So be steadfast, and do not follow the way of those who do not know.’</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1883414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وَجَـٰوَزْنَا بِبَنِىٓ إِسْرَٰٓءِيلَ ٱلْبَحْرَ فَأَتْبَعَهُمْ فِرْعَوْنُ وَجُنُودُهُۥ بَغْيًا وَعَدْوًا ۖ حَتَّىٰٓ إِذَآ أَدْرَكَهُ ٱلْغَرَقُ قَالَ ءَامَنتُ أَنَّهُۥ لَآ إِلَـٰهَ إِلَّا ٱلَّذِىٓ ءَامَنَتْ بِهِۦ بَنُوٓا۟ إِسْرَٰٓءِيلَ وَأَنَا۠ مِنَ ٱلْمُسْلِمِينَ ﴿٩٠﴾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carried the Children of Israel across the sea, whereat Pharaoh and his troops pursued them out of defiance and aggression. When overtaken by drowning, he called out, ‘I believe that there is no god except Him in whom the Children of Israel believe, and I am one of those who submit [to Him]!’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7661212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ءَآلْـَٔـٰنَ وَقَدْ عَصَيْتَ قَبْلُ وَكُنتَ مِنَ ٱلْمُفْسِدِينَ ﴿٩١﴾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was told,] ‘What! Now? When you have been disobedient heretofore and were among the agents of corruption?!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298376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فَٱلْيَوْمَ نُنَجِّيكَ بِبَدَنِكَ لِتَكُونَ لِمَنْ خَلْفَكَ ءَايَةً ۚ وَإِنَّ كَثِيرًا مِّنَ ٱلنَّاسِ عَنْ ءَايَـٰتِنَا لَغَـٰفِلُونَ ﴿٩٢﴾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today We shall deliver your body so that you may be a sign for those who come after you.’ Indeed many of the people are oblivious to Our signs.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4400871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وَلَقَدْ بَوَّأْنَا بَنِىٓ إِسْرَٰٓءِيلَ مُبَوَّأَ صِدْقٍ وَرَزَقْنَـٰهُم مِّنَ ٱلطَّيِّبَـٰتِ فَمَا ٱخْتَلَفُوا۟ حَتَّىٰ جَآءَهُمُ ٱلْعِلْمُ ۚ إِنَّ رَبَّكَ يَقْضِى بَيْنَهُمْ يَوْمَ ٱلْقِيَـٰمَةِ فِيمَا كَانُوا۟ فِيهِ يَخْتَلِفُونَ ﴿٩٣﴾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We settled the Children of Israel in a worthy settlement and We provided them with all the good things, and they did not differ until [after] the knowledge had come to them. Your Lord will indeed judge between them on the Day of Resurrection concerning that about which they used to differ.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5721066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فَإِن كُنتَ فِى شَكٍّۢ مِّمَّآ أَنزَلْنَآ إِلَيْكَ فَسْـَٔلِ ٱلَّذِينَ يَقْرَءُونَ ٱلْكِتَـٰبَ مِن قَبْلِكَ ۚ لَقَدْ جَآءَكَ ٱلْحَقُّ مِن رَّبِّكَ فَلَا تَكُونَنَّ مِنَ ٱلْمُمْتَرِينَ ﴿٩٤﴾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if you are in doubt about what We have sent down to you, ask those who read the Book [revealed] before you. The truth has certainly come to you from your Lord; so do not be among the skeptics.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4326850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وَلَا تَكُونَنَّ مِنَ ٱلَّذِينَ كَذَّبُوا۟ بِـَٔايَـٰتِ ٱللَّـهِ فَتَكُونَ مِنَ ٱلْخَـٰسِرِينَ ﴿٩٥﴾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do not be of those who deny the signs of Allah, [for] then you shall be among the losers.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3584445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ٱلَّذِينَ حَقَّتْ عَلَيْهِمْ كَلِمَتُ رَبِّكَ لَا يُؤْمِنُونَ ﴿٩٦﴾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those against whom your Lord’s judgement has become due will not have faith,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3432395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وَلَوْ جَآءَتْهُمْ كُلُّ ءَايَةٍ حَتَّىٰ يَرَوُا۟ ٱلْعَذَابَ ٱلْأَلِيمَ ﴿٩٧﴾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even though every sign were to come to them, until they sight the painful punishment.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674781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فِى ٱخْتِلَـٰفِ ٱلَّيْلِ وَٱلنَّهَارِ وَمَا خَلَقَ ٱللَّـهُ فِى ٱلسَّمَـٰوَٰتِ وَٱلْأَرْضِ لَـَٔايَـٰتٍ لِّقَوْمٍ يَتَّقُونَ ﴿٦﴾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in the alternation of night and day, and whatever Allah has created in the heavens and the earth, there are surely signs for a people who are </a:t>
            </a:r>
            <a:r>
              <a:rPr lang="en-US" altLang="en-US" sz="3200" dirty="0" err="1">
                <a:latin typeface="Calibri" panose="020F0502020204030204" pitchFamily="34" charset="0"/>
              </a:rPr>
              <a:t>Godwary</a:t>
            </a:r>
            <a:r>
              <a:rPr lang="en-US" altLang="en-US" sz="3200" dirty="0">
                <a:latin typeface="Calibri" panose="020F0502020204030204" pitchFamily="34" charset="0"/>
              </a:rPr>
              <a: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7124859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فَلَوْلَا كَانَتْ قَرْيَةٌ ءَامَنَتْ فَنَفَعَهَآ إِيمَـٰنُهَآ إِلَّا قَوْمَ يُونُسَ لَمَّآ ءَامَنُوا۟ كَشَفْنَا عَنْهُمْ عَذَابَ ٱلْخِزْىِ فِى ٱلْحَيَوٰةِ ٱلدُّنْيَا وَمَتَّعْنَـٰهُمْ إِلَىٰ حِينٍ ﴿٩٨﴾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Why has there not been any town that might believe, so that its belief might benefit it, except the people of Jonah? When they believed, We removed from them the punishment of disgrace in the life of this world, and We provided for them for a while.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7101860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وَلَوْ شَآءَ رَبُّكَ لَـَٔامَنَ مَن فِى ٱلْأَرْضِ كُلُّهُمْ جَمِيعًا ۚ أَفَأَنتَ تُكْرِهُ ٱلنَّاسَ حَتَّىٰ يَكُونُوا۟ مُؤْمِنِينَ ﴿٩٩﴾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had your Lord wished, all those who are on earth would have believed. Would you then force people until they become faithful?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6349932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وَمَا كَانَ لِنَفْسٍ أَن تُؤْمِنَ إِلَّا بِإِذْنِ ٱللَّـهِ ۚ وَيَجْعَلُ ٱلرِّجْسَ عَلَى ٱلَّذِينَ لَا يَعْقِلُونَ ﴿١٠٠﴾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No soul may have faith except by Allah’s leave, and He lays defilement on those who do not apply reason.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8142447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قُلِ ٱنظُرُوا۟ مَاذَا فِى ٱلسَّمَـٰوَٰتِ وَٱلْأَرْضِ ۚ وَمَا تُغْنِى ٱلْـَٔايَـٰتُ وَٱلنُّذُرُ عَن قَوْمٍ لَّا يُؤْمِنُونَ ﴿١٠١﴾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‘Observe what is in the heavens and the earth.’ But neither signs nor warnings avail a people who have no faith.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8863654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فَهَلْ يَنتَظِرُونَ إِلَّا مِثْلَ أَيَّامِ ٱلَّذِينَ خَلَوْا۟ مِن قَبْلِهِمْ ۚ قُلْ فَٱنتَظِرُوٓا۟ إِنِّى مَعَكُم مِّنَ ٱلْمُنتَظِرِينَ ﴿١٠٢﴾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they await anything except the like of the days of those who passed away before them? Say, ‘Then wait! I too am waiting along with you.’</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18248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ثُمَّ نُنَجِّى رُسُلَنَا وَٱلَّذِينَ ءَامَنُوا۟ ۚ كَذَٰلِكَ حَقًّا عَلَيْنَا نُنجِ ٱلْمُؤْمِنِينَ ﴿١٠٣﴾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We shall deliver Our apostles and those who have faith. Thus it is a must for Us to deliver the faithful.</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0925772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قُلْ يَـٰٓأَيُّهَا ٱلنَّاسُ إِن كُنتُمْ فِى شَكٍّۢ مِّن دِينِى فَلَآ أَعْبُدُ ٱلَّذِينَ تَعْبُدُونَ مِن دُونِ ٱللَّـهِ وَلَـٰكِنْ أَعْبُدُ ٱللَّـهَ ٱلَّذِى يَتَوَفَّىٰكُمْ ۖ وَأُمِرْتُ أَنْ أَكُونَ مِنَ ٱلْمُؤْمِنِينَ ﴿١٠٤﴾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‘O people! if you are in doubt about my religion, then [know that] I do not worship those whom you worship besides Allah. Rather I worship only Allah, who causes you to die, and I have been commanded to be among the faithful,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92403088"/>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وَأَنْ أَقِمْ وَجْهَكَ لِلدِّينِ حَنِيفًا وَلَا تَكُونَنَّ مِنَ ٱلْمُشْرِكِينَ ﴿١٠٥﴾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that: “Dedicate yourself to the religion, as a </a:t>
            </a:r>
            <a:r>
              <a:rPr lang="en-US" altLang="en-US" sz="3200" dirty="0" err="1">
                <a:latin typeface="Calibri" panose="020F0502020204030204" pitchFamily="34" charset="0"/>
              </a:rPr>
              <a:t>ḥanīf</a:t>
            </a:r>
            <a:r>
              <a:rPr lang="en-US" altLang="en-US" sz="3200" dirty="0">
                <a:latin typeface="Calibri" panose="020F0502020204030204" pitchFamily="34" charset="0"/>
              </a:rPr>
              <a:t>, and never be one of the polytheists.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57730501"/>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وَلَا تَدْعُ مِن دُونِ ٱللَّـهِ مَا لَا يَنفَعُكَ وَلَا يَضُرُّكَ ۖ فَإِن فَعَلْتَ فَإِنَّكَ إِذًا مِّنَ ٱلظَّـٰلِمِينَ ﴿١٠٦﴾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Nor invoke besides Allah that which neither benefits you nor can do you any harm. For if you do so, then you will indeed be among the wrongdoers.” ’</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3470527"/>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وَإِن يَمْسَسْكَ ٱللَّـهُ بِضُرٍّۢ فَلَا كَاشِفَ لَهُۥٓ إِلَّا هُوَ ۖ وَإِن يُرِدْكَ بِخَيْرٍ فَلَا رَآدَّ لِفَضْلِهِۦ ۚ يُصِيبُ بِهِۦ مَن يَشَآءُ مِنْ عِبَادِهِۦ ۚ وَهُوَ ٱلْغَفُورُ ٱلرَّحِيمُ ﴿١٠٧﴾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Should Allah visit you with some distress, there is no one to remove it except Him; and should He desire any good for you, none can stand in the way of His grace: He grants it to whomever He wishes of His servants, and He is the All-forgiving, the All-merciful.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646625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إِنَّ ٱلَّذِينَ لَا يَرْجُونَ لِقَآءَنَا وَرَضُوا۟ بِٱلْحَيَوٰةِ ٱلدُّنْيَا وَٱطْمَأَنُّوا۟ بِهَا وَٱلَّذِينَ هُمْ عَنْ ءَايَـٰتِنَا غَـٰفِلُونَ ﴿٧﴾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those who do not expect to encounter Us and who are pleased with the life of this world and satisfied with it, and those who are oblivious of Our signs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66731875"/>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قُلْ يَـٰٓأَيُّهَا ٱلنَّاسُ قَدْ جَآءَكُمُ ٱلْحَقُّ مِن رَّبِّكُمْ ۖ فَمَنِ ٱهْتَدَىٰ فَإِنَّمَا يَهْتَدِى لِنَفْسِهِۦ ۖ وَمَن ضَلَّ فَإِنَّمَا يَضِلُّ عَلَيْهَا ۖ وَمَآ أَنَا۠ عَلَيْكُم بِوَكِيلٍ ﴿١٠٨﴾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‘O mankind! The truth has already come to you from your Lord. Whoever is guided, is guided only for [the good of] his own soul, and whoever goes astray, goes astray only to its detriment, and it is not my business to watch over you.’</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94630267"/>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وَٱتَّبِعْ مَا يُوحَىٰٓ إِلَيْكَ وَٱصْبِرْ حَتَّىٰ يَحْكُمَ ٱللَّـهُ ۚ وَهُوَ خَيْرُ ٱلْحَـٰكِمِينَ ﴿١٠٩﴾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follow that which is revealed to you, and be patient until Allah issues [His] judgement, and He is the best of judges.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82370216"/>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t>
            </a:r>
            <a:r>
              <a:rPr lang="en-US" altLang="en-US" sz="3200" dirty="0" err="1">
                <a:latin typeface="Calibri" panose="020F0502020204030204" pitchFamily="34" charset="0"/>
              </a:rPr>
              <a:t>Alláh</a:t>
            </a:r>
            <a:r>
              <a:rPr lang="en-US" altLang="en-US" sz="3200" dirty="0">
                <a:latin typeface="Calibri" panose="020F0502020204030204" pitchFamily="34" charset="0"/>
              </a:rPr>
              <a:t>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ChangeArrowheads="1"/>
          </p:cNvSpPr>
          <p:nvPr/>
        </p:nvSpPr>
        <p:spPr bwMode="auto">
          <a:xfrm>
            <a:off x="542383" y="1052736"/>
            <a:ext cx="11107234" cy="5112568"/>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92163" name="Rectangle 3"/>
          <p:cNvSpPr>
            <a:spLocks noGrp="1" noChangeArrowheads="1"/>
          </p:cNvSpPr>
          <p:nvPr>
            <p:ph type="ctrTitle"/>
          </p:nvPr>
        </p:nvSpPr>
        <p:spPr>
          <a:xfrm>
            <a:off x="2209800" y="3149600"/>
            <a:ext cx="7772400" cy="1143000"/>
          </a:xfrm>
          <a:noFill/>
        </p:spPr>
        <p:txBody>
          <a:bodyPr anchor="ctr">
            <a:normAutofit fontScale="90000"/>
          </a:bodyPr>
          <a:lstStyle/>
          <a:p>
            <a:pPr eaLnBrk="1" hangingPunct="1"/>
            <a:r>
              <a:rPr lang="en-US" altLang="en-US" b="1" dirty="0">
                <a:solidFill>
                  <a:srgbClr val="FFFF00"/>
                </a:solidFill>
                <a:latin typeface="Trebuchet MS" panose="020B0603020202020204" pitchFamily="34" charset="0"/>
              </a:rPr>
              <a:t>Please recite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Surat al-</a:t>
            </a:r>
            <a:r>
              <a:rPr lang="en-US" altLang="en-US" b="1" dirty="0" err="1">
                <a:solidFill>
                  <a:srgbClr val="FFFF00"/>
                </a:solidFill>
                <a:latin typeface="Trebuchet MS" panose="020B0603020202020204" pitchFamily="34" charset="0"/>
              </a:rPr>
              <a:t>Fatihah</a:t>
            </a:r>
            <a:r>
              <a:rPr lang="en-US" altLang="en-US" b="1" dirty="0">
                <a:solidFill>
                  <a:srgbClr val="FFFF00"/>
                </a:solidFill>
                <a:latin typeface="Trebuchet MS" panose="020B0603020202020204" pitchFamily="34" charset="0"/>
              </a:rPr>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for</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ALL MARHUMEEN</a:t>
            </a:r>
            <a:br>
              <a:rPr lang="en-US" altLang="en-US" b="1" dirty="0">
                <a:solidFill>
                  <a:srgbClr val="FFFF00"/>
                </a:solidFill>
                <a:latin typeface="Trebuchet MS" panose="020B0603020202020204" pitchFamily="34" charset="0"/>
              </a:rPr>
            </a:br>
            <a:endParaRPr lang="en-GB" altLang="en-US" b="1" dirty="0">
              <a:solidFill>
                <a:srgbClr val="FFFF00"/>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أُو۟لَـٰٓئِكَ مَأْوَىٰهُمُ ٱلنَّارُ بِمَا كَانُوا۟ يَكْسِبُونَ ﴿٨﴾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is they whose refuge shall be the Fire because of what they used to earn.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015056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ٱلَّذِينَ ءَامَنُوا۟ وَعَمِلُوا۟ ٱلصَّـٰلِحَـٰتِ يَهْدِيهِمْ رَبُّهُم بِإِيمَـٰنِهِمْ ۖ تَجْرِى مِن تَحْتِهِمُ ٱلْأَنْهَـٰرُ فِى جَنَّـٰتِ ٱلنَّعِيمِ ﴿٩﴾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those who have faith and do righteous deeds, their Lord guides them by the means of their faith. Streams will run for them in gardens of bliss.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71853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دَعْوَىٰهُمْ فِيهَا سُبْحَـٰنَكَ ٱللَّـهُمَّ وَتَحِيَّتُهُمْ فِيهَا سَلَـٰمٌ ۚ وَءَاخِرُ دَعْوَىٰهُمْ أَنِ ٱلْحَمْدُ لِلَّـهِ رَبِّ ٱلْعَـٰلَمِينَ ﴿١٠﴾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Their call therein will be, ‘O Allah! Immaculate are You!’ and their greeting therein will be, ‘Peace!’ and their concluding call, ‘All praise belongs to Allah, the Lord of all the worlds.’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763109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وَلَوْ يُعَجِّلُ ٱللَّـهُ لِلنَّاسِ ٱلشَّرَّ ٱسْتِعْجَالَهُم بِٱلْخَيْرِ لَقُضِىَ إِلَيْهِمْ أَجَلُهُمْ ۖ فَنَذَرُ ٱلَّذِينَ لَا يَرْجُونَ لِقَآءَنَا فِى طُغْيَـٰنِهِمْ يَعْمَهُونَ ﴿١١﴾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Were Allah to hasten </a:t>
            </a:r>
            <a:r>
              <a:rPr lang="en-US" altLang="en-US" sz="3200" dirty="0" smtClean="0">
                <a:latin typeface="Calibri" panose="020F0502020204030204" pitchFamily="34" charset="0"/>
              </a:rPr>
              <a:t>ill </a:t>
            </a:r>
            <a:r>
              <a:rPr lang="en-US" altLang="en-US" sz="3200" dirty="0">
                <a:latin typeface="Calibri" panose="020F0502020204030204" pitchFamily="34" charset="0"/>
              </a:rPr>
              <a:t>for mankind with their haste for good, their term would have been over. But We leave those who do not expect to encounter Us bewildered in their rebellion.</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85567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وَإِذَا مَسَّ ٱلْإِنسَـٰنَ ٱلضُّرُّ دَعَانَا لِجَنۢبِهِۦٓ أَوْ قَاعِدًا أَوْ قَآئِمًا فَلَمَّا كَشَفْنَا عَنْهُ ضُرَّهُۥ مَرَّ كَأَن لَّمْ يَدْعُنَآ إِلَىٰ ضُرٍّۢ مَّسَّهُۥ ۚ كَذَٰلِكَ زُيِّنَ لِلْمُسْرِفِينَ مَا كَانُوا۟ يَعْمَلُونَ ﴿١٢﴾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distress befalls man, he supplicates Us, [lying] on his side, sitting, or standing; but when We remove his distress, he passes on as if he had never supplicated Us concerning the distress that had befallen him. To the profligate is thus presented as decorous what they have been doing.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508792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وَلَقَدْ أَهْلَكْنَا ٱلْقُرُونَ مِن قَبْلِكُمْ لَمَّا ظَلَمُوا۟ ۙ وَجَآءَتْهُمْ رُسُلُهُم بِٱلْبَيِّنَـٰتِ وَمَا كَانُوا۟ لِيُؤْمِنُوا۟ ۚ كَذَٰلِكَ نَجْزِى ٱلْقَوْمَ ٱلْمُجْرِمِينَ ﴿١٣﴾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We destroyed [several] generations before you when they perpetrated wrongs: their apostles brought them manifest proofs, but they would not have faith. Thus do We requite the guilty lot.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080603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ثُمَّ جَعَلْنَـٰكُمْ خَلَـٰٓئِفَ فِى ٱلْأَرْضِ مِنۢ بَعْدِهِمْ لِنَنظُرَ كَيْفَ تَعْمَلُونَ ﴿١٤﴾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We made you successors on the earth after them that We may observe how you will act.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623318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268188"/>
            <a:ext cx="12192000" cy="6617196"/>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endParaRPr lang="en-US" altLang="en-US" dirty="0" smtClean="0">
              <a:solidFill>
                <a:srgbClr val="FFFF00"/>
              </a:solidFill>
            </a:endParaRPr>
          </a:p>
          <a:p>
            <a:pPr algn="ctr">
              <a:spcBef>
                <a:spcPct val="0"/>
              </a:spcBef>
              <a:buFontTx/>
              <a:buNone/>
            </a:pPr>
            <a:r>
              <a:rPr lang="en-US" altLang="en-US" dirty="0" smtClean="0">
                <a:solidFill>
                  <a:srgbClr val="FFFF00"/>
                </a:solidFill>
              </a:rPr>
              <a:t>Chapter </a:t>
            </a:r>
            <a:r>
              <a:rPr lang="en-US" altLang="en-US" dirty="0" smtClean="0">
                <a:solidFill>
                  <a:srgbClr val="FFFF00"/>
                </a:solidFill>
              </a:rPr>
              <a:t>10  </a:t>
            </a:r>
            <a:r>
              <a:rPr lang="en-US" altLang="en-US" dirty="0">
                <a:solidFill>
                  <a:srgbClr val="FFFF00"/>
                </a:solidFill>
              </a:rPr>
              <a:t>- </a:t>
            </a:r>
            <a:r>
              <a:rPr lang="en-US" altLang="en-US" dirty="0" err="1">
                <a:solidFill>
                  <a:srgbClr val="FFFF00"/>
                </a:solidFill>
              </a:rPr>
              <a:t>Súrah</a:t>
            </a:r>
            <a:r>
              <a:rPr lang="en-US" altLang="en-US" dirty="0">
                <a:solidFill>
                  <a:srgbClr val="FFFF00"/>
                </a:solidFill>
              </a:rPr>
              <a:t> </a:t>
            </a:r>
            <a:r>
              <a:rPr lang="en-US" altLang="en-US" dirty="0" err="1">
                <a:solidFill>
                  <a:srgbClr val="FFFF00"/>
                </a:solidFill>
              </a:rPr>
              <a:t>Yūnus</a:t>
            </a:r>
            <a:r>
              <a:rPr lang="en-GB" altLang="en-US" dirty="0" smtClean="0">
                <a:solidFill>
                  <a:srgbClr val="FFFF00"/>
                </a:solidFill>
              </a:rPr>
              <a:t> </a:t>
            </a:r>
          </a:p>
          <a:p>
            <a:pPr algn="ctr">
              <a:spcBef>
                <a:spcPct val="0"/>
              </a:spcBef>
              <a:buFontTx/>
              <a:buNone/>
            </a:pPr>
            <a:r>
              <a:rPr lang="en-US" altLang="en-US" sz="2800" dirty="0">
                <a:solidFill>
                  <a:srgbClr val="FFFF00"/>
                </a:solidFill>
              </a:rPr>
              <a:t>The surah that mentions the repentance of the people of the Prophet Jonah as an exception among the communities to whom the prophets came. They heeded Jonah’s call. Thus, God shed His grace upon them and exempted them from ruin. “</a:t>
            </a:r>
            <a:r>
              <a:rPr lang="en-US" altLang="en-US" sz="2800" dirty="0" err="1">
                <a:solidFill>
                  <a:srgbClr val="FFFF00"/>
                </a:solidFill>
              </a:rPr>
              <a:t>Yūnus</a:t>
            </a:r>
            <a:r>
              <a:rPr lang="en-US" altLang="en-US" sz="2800" dirty="0">
                <a:solidFill>
                  <a:srgbClr val="FFFF00"/>
                </a:solidFill>
              </a:rPr>
              <a:t>” is the Arabic for “Jonah”, the prophet whose account appears in this </a:t>
            </a:r>
            <a:r>
              <a:rPr lang="en-US" altLang="en-US" sz="2800" dirty="0" smtClean="0">
                <a:solidFill>
                  <a:srgbClr val="FFFF00"/>
                </a:solidFill>
              </a:rPr>
              <a:t>surah. </a:t>
            </a:r>
            <a:r>
              <a:rPr lang="en-US" altLang="en-US" sz="2800" dirty="0">
                <a:solidFill>
                  <a:srgbClr val="FFFF00"/>
                </a:solidFill>
              </a:rPr>
              <a:t>It stresses God’s power, the authenticity of the Quran, and the fate of evildoers. God’s anger at those who consistently deny the truth of His revelations and signs is made clear, as is the fact that, were it not for His decision to await the Day of Resurrection, His judgement would already have fallen upon them. The Prophet is encouraged to be patient and reminded of the fact that he cannot force people to believe</a:t>
            </a:r>
            <a:r>
              <a:rPr lang="en-US" altLang="en-US" sz="2800" dirty="0" smtClean="0">
                <a:solidFill>
                  <a:srgbClr val="FFFF00"/>
                </a:solidFill>
              </a:rPr>
              <a:t>.</a:t>
            </a:r>
          </a:p>
          <a:p>
            <a:pPr algn="ctr">
              <a:spcBef>
                <a:spcPct val="0"/>
              </a:spcBef>
              <a:buFontTx/>
              <a:buNone/>
            </a:pPr>
            <a:endParaRPr lang="en-US" altLang="en-US" sz="2600" dirty="0" smtClean="0">
              <a:solidFill>
                <a:srgbClr val="FFFF00"/>
              </a:solidFill>
            </a:endParaRPr>
          </a:p>
          <a:p>
            <a:pPr algn="ctr">
              <a:spcBef>
                <a:spcPct val="0"/>
              </a:spcBef>
              <a:buFontTx/>
              <a:buNone/>
            </a:pPr>
            <a:endParaRPr lang="en-US" altLang="en-US" sz="2600" dirty="0" smtClean="0">
              <a:solidFill>
                <a:srgbClr val="FFFF00"/>
              </a:solidFill>
            </a:endParaRP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وَإِذَا تُتْلَىٰ عَلَيْهِمْ ءَايَاتُنَا بَيِّنَـٰتٍ ۙ قَالَ ٱلَّذِينَ لَا يَرْجُونَ لِقَآءَنَا ٱئْتِ بِقُرْءَانٍ غَيْرِ هَـٰذَآ أَوْ بَدِّلْهُ ۚ قُلْ مَا يَكُونُ لِىٓ أَنْ أُبَدِّلَهُۥ مِن تِلْقَآئِ نَفْسِىٓ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Our manifest signs are recited to them, those who do not expect to encounter Us say, ‘Bring a </a:t>
            </a:r>
            <a:r>
              <a:rPr lang="en-US" altLang="en-US" sz="3200" dirty="0" err="1">
                <a:latin typeface="Calibri" panose="020F0502020204030204" pitchFamily="34" charset="0"/>
              </a:rPr>
              <a:t>Qurʾān</a:t>
            </a:r>
            <a:r>
              <a:rPr lang="en-US" altLang="en-US" sz="3200" dirty="0">
                <a:latin typeface="Calibri" panose="020F0502020204030204" pitchFamily="34" charset="0"/>
              </a:rPr>
              <a:t> other than this, or alter it.’ Say, ‘I may not alter it of my own accord. </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420834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إِنْ </a:t>
            </a:r>
            <a:r>
              <a:rPr lang="ar-SA" altLang="en-US" sz="7200" dirty="0">
                <a:latin typeface="Arabic Typesetting" panose="03020402040406030203" pitchFamily="66" charset="-78"/>
                <a:cs typeface="Arabic Typesetting" panose="03020402040406030203" pitchFamily="66" charset="-78"/>
              </a:rPr>
              <a:t>أَتَّبِعُ إِلَّا مَا يُوحَىٰٓ إِلَىَّ ۖ إِنِّىٓ أَخَافُ إِنْ عَصَيْتُ رَبِّى عَذَابَ يَوْمٍ عَظِيمٍ ﴿١٥﴾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I </a:t>
            </a:r>
            <a:r>
              <a:rPr lang="en-US" altLang="en-US" sz="3200" dirty="0">
                <a:latin typeface="Calibri" panose="020F0502020204030204" pitchFamily="34" charset="0"/>
              </a:rPr>
              <a:t>follow only what is revealed to me. Indeed should I disobey my Lord, I fear the punishment of a tremendous day.’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923478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قُل لَّوْ شَآءَ ٱللَّـهُ مَا تَلَوْتُهُۥ عَلَيْكُمْ وَلَآ أَدْرَىٰكُم بِهِۦ ۖ فَقَدْ لَبِثْتُ فِيكُمْ عُمُرًا مِّن قَبْلِهِۦٓ ۚ أَفَلَا تَعْقِلُونَ ﴿١٦﴾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‘Had Allah [so] wished, I would not have recited it to you, nor would He have made it known to you, for I have dwelled among you for a lifetime before it. Do you not apply reason?’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817796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فَمَنْ أَظْلَمُ مِمَّنِ ٱفْتَرَىٰ عَلَى ٱللَّـهِ كَذِبًا أَوْ كَذَّبَ بِـَٔايَـٰتِهِۦٓ ۚ إِنَّهُۥ لَا يُفْلِحُ ٱلْمُجْرِمُونَ ﴿١٧﴾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who is a greater wrongdoer than him who fabricates a lie against Allah, or denies His signs? Indeed the guilty will not be felicitous.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268893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وَيَعْبُدُونَ مِن دُونِ ٱللَّـهِ مَا لَا يَضُرُّهُمْ وَلَا يَنفَعُهُمْ وَيَقُولُونَ هَـٰٓؤُلَآءِ شُفَعَـٰٓؤُنَا عِندَ ٱللَّـهِ ۚ قُلْ أَتُنَبِّـُٔونَ ٱللَّـهَ بِمَا لَا يَعْلَمُ فِى ٱلسَّمَـٰوَٰتِ وَلَا فِى ٱلْأَرْضِ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worship besides Allah that which neither causes them any harm, nor brings them any benefit, and they say, ‘These are our intercessors with Allah.’ Say, ‘Will you inform Allah about something He does not know in the heavens or on the earth</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102222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سُبْحَـٰنَهُۥ </a:t>
            </a:r>
            <a:r>
              <a:rPr lang="ar-SA" altLang="en-US" sz="7200" dirty="0">
                <a:latin typeface="Arabic Typesetting" panose="03020402040406030203" pitchFamily="66" charset="-78"/>
                <a:cs typeface="Arabic Typesetting" panose="03020402040406030203" pitchFamily="66" charset="-78"/>
              </a:rPr>
              <a:t>وَتَعَـٰلَىٰ عَمَّا يُشْرِكُونَ ﴿١٨﴾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Immaculate </a:t>
            </a:r>
            <a:r>
              <a:rPr lang="en-US" altLang="en-US" sz="3200" dirty="0">
                <a:latin typeface="Calibri" panose="020F0502020204030204" pitchFamily="34" charset="0"/>
              </a:rPr>
              <a:t>is He and exalted above [having] any partners that they ascribe [to Him]!</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598802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وَمَا كَانَ ٱلنَّاسُ إِلَّآ أُمَّةً وَٰحِدَةً فَٱخْتَلَفُوا۟ ۚ وَلَوْلَا كَلِمَةٌ سَبَقَتْ مِن رَّبِّكَ لَقُضِىَ بَيْنَهُمْ فِيمَا فِيهِ يَخْتَلِفُونَ ﴿١٩﴾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Mankind were but a single [religious] community; then they differed. And were it not for a prior decree of your Lord, decision would have been made between them concerning that about which they differ.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763796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وَيَقُولُونَ لَوْلَآ أُنزِلَ عَلَيْهِ ءَايَةٌ مِّن رَّبِّهِۦ ۖ فَقُلْ إِنَّمَا ٱلْغَيْبُ لِلَّـهِ فَٱنتَظِرُوٓا۟ إِنِّى مَعَكُم مِّنَ ٱلْمُنتَظِرِينَ ﴿٢٠﴾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say, ‘Why has not some </a:t>
            </a:r>
            <a:r>
              <a:rPr lang="en-US" altLang="en-US" sz="3200" dirty="0" smtClean="0">
                <a:latin typeface="Calibri" panose="020F0502020204030204" pitchFamily="34" charset="0"/>
              </a:rPr>
              <a:t>sign </a:t>
            </a:r>
            <a:r>
              <a:rPr lang="en-US" altLang="en-US" sz="3200" dirty="0">
                <a:latin typeface="Calibri" panose="020F0502020204030204" pitchFamily="34" charset="0"/>
              </a:rPr>
              <a:t>been sent down to him from his Lord?’ Say, ‘[The knowledge of] the Unseen belongs only to Allah. So wait. I too am waiting along with you.’</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116187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وَإِذَآ أَذَقْنَا ٱلنَّاسَ رَحْمَةً مِّنۢ بَعْدِ ضَرَّآءَ مَسَّتْهُمْ إِذَا لَهُم مَّكْرٌ فِىٓ ءَايَاتِنَا ۚ قُلِ ٱللَّـهُ أَسْرَعُ مَكْرًا ۚ إِنَّ رُسُلَنَا يَكْتُبُونَ مَا تَمْكُرُونَ ﴿٢١﴾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We let people taste [Our] mercy after a distress that has befallen them, behold, they scheme against Our signs! Say, ‘Allah is more swift at devising.’ Indeed Our messengers write down what you scheme.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965108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هُوَ ٱلَّذِى يُسَيِّرُكُمْ فِى ٱلْبَرِّ وَٱلْبَحْرِ ۖ حَتَّىٰٓ إِذَا كُنتُمْ فِى ٱلْفُلْكِ وَجَرَيْنَ بِهِم بِرِيحٍ طَيِّبَةٍ وَفَرِحُوا۟ بِهَا جَآءَتْهَا رِيحٌ عَاصِفٌ وَجَآءَهُمُ ٱلْمَوْجُ مِن كُلِّ مَكَانٍ وَظَنُّوٓا۟ أَنَّهُمْ أُحِيطَ بِهِمْ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is He who carries you across land and sea. When you are in the ships, and they sail with them with a </a:t>
            </a:r>
            <a:r>
              <a:rPr lang="en-US" altLang="en-US" sz="3200" dirty="0" err="1">
                <a:latin typeface="Calibri" panose="020F0502020204030204" pitchFamily="34" charset="0"/>
              </a:rPr>
              <a:t>favourable</a:t>
            </a:r>
            <a:r>
              <a:rPr lang="en-US" altLang="en-US" sz="3200" dirty="0">
                <a:latin typeface="Calibri" panose="020F0502020204030204" pitchFamily="34" charset="0"/>
              </a:rPr>
              <a:t> wind, rejoicing in it, there comes upon them a tempestuous wind and waves assail them from every side, and they think that they are besieged, </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817270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442982"/>
            <a:ext cx="12192000" cy="6586418"/>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dirty="0" smtClean="0">
                <a:solidFill>
                  <a:srgbClr val="FFFF00"/>
                </a:solidFill>
              </a:rPr>
              <a:t>Chapter 10  </a:t>
            </a:r>
            <a:r>
              <a:rPr lang="en-US" altLang="en-US" dirty="0">
                <a:solidFill>
                  <a:srgbClr val="FFFF00"/>
                </a:solidFill>
              </a:rPr>
              <a:t>- </a:t>
            </a:r>
            <a:r>
              <a:rPr lang="en-US" altLang="en-US" dirty="0" err="1">
                <a:solidFill>
                  <a:srgbClr val="FFFF00"/>
                </a:solidFill>
              </a:rPr>
              <a:t>Súrah</a:t>
            </a:r>
            <a:r>
              <a:rPr lang="en-US" altLang="en-US" dirty="0">
                <a:solidFill>
                  <a:srgbClr val="FFFF00"/>
                </a:solidFill>
              </a:rPr>
              <a:t> </a:t>
            </a:r>
            <a:r>
              <a:rPr lang="en-US" altLang="en-US" dirty="0" err="1">
                <a:solidFill>
                  <a:srgbClr val="FFFF00"/>
                </a:solidFill>
              </a:rPr>
              <a:t>Yūnus</a:t>
            </a:r>
            <a:r>
              <a:rPr lang="en-GB" altLang="en-US" dirty="0" smtClean="0">
                <a:solidFill>
                  <a:srgbClr val="FFFF00"/>
                </a:solidFill>
              </a:rPr>
              <a:t> </a:t>
            </a:r>
          </a:p>
          <a:p>
            <a:pPr algn="ctr">
              <a:spcBef>
                <a:spcPct val="0"/>
              </a:spcBef>
              <a:buFontTx/>
              <a:buNone/>
            </a:pPr>
            <a:r>
              <a:rPr lang="en-US" altLang="en-US" sz="2600" dirty="0">
                <a:solidFill>
                  <a:srgbClr val="FFFF00"/>
                </a:solidFill>
              </a:rPr>
              <a:t>Surah Yusuf </a:t>
            </a:r>
            <a:r>
              <a:rPr lang="en-US" altLang="en-US" sz="2600" dirty="0" smtClean="0">
                <a:solidFill>
                  <a:srgbClr val="FFFF00"/>
                </a:solidFill>
              </a:rPr>
              <a:t>was </a:t>
            </a:r>
            <a:r>
              <a:rPr lang="en-US" altLang="en-US" sz="2600" dirty="0">
                <a:solidFill>
                  <a:srgbClr val="FFFF00"/>
                </a:solidFill>
              </a:rPr>
              <a:t>revealed in Makkah. It is narrated that the Holy Prophet </a:t>
            </a:r>
            <a:r>
              <a:rPr lang="en-US" altLang="en-US" sz="2600" dirty="0" smtClean="0">
                <a:solidFill>
                  <a:srgbClr val="FFFF00"/>
                </a:solidFill>
              </a:rPr>
              <a:t>(S) </a:t>
            </a:r>
            <a:r>
              <a:rPr lang="en-US" altLang="en-US" sz="2600" dirty="0">
                <a:solidFill>
                  <a:srgbClr val="FFFF00"/>
                </a:solidFill>
              </a:rPr>
              <a:t>said that whoever recites this surah and teaches his family members how to recite it also, Allah (s.w.t.) will make the final moments before his death (</a:t>
            </a:r>
            <a:r>
              <a:rPr lang="en-US" altLang="en-US" sz="2600" dirty="0" err="1">
                <a:solidFill>
                  <a:srgbClr val="FFFF00"/>
                </a:solidFill>
              </a:rPr>
              <a:t>sakaraatul</a:t>
            </a:r>
            <a:r>
              <a:rPr lang="en-US" altLang="en-US" sz="2600" dirty="0">
                <a:solidFill>
                  <a:srgbClr val="FFFF00"/>
                </a:solidFill>
              </a:rPr>
              <a:t> </a:t>
            </a:r>
            <a:r>
              <a:rPr lang="en-US" altLang="en-US" sz="2600" dirty="0" err="1">
                <a:solidFill>
                  <a:srgbClr val="FFFF00"/>
                </a:solidFill>
              </a:rPr>
              <a:t>mawt</a:t>
            </a:r>
            <a:r>
              <a:rPr lang="en-US" altLang="en-US" sz="2600" dirty="0">
                <a:solidFill>
                  <a:srgbClr val="FFFF00"/>
                </a:solidFill>
              </a:rPr>
              <a:t>) easy for him to bear and will remove jealousy from his heart.</a:t>
            </a:r>
          </a:p>
          <a:p>
            <a:pPr algn="ctr">
              <a:spcBef>
                <a:spcPct val="0"/>
              </a:spcBef>
              <a:buFontTx/>
              <a:buNone/>
            </a:pPr>
            <a:r>
              <a:rPr lang="en-US" altLang="en-US" sz="2600" dirty="0">
                <a:solidFill>
                  <a:srgbClr val="FFFF00"/>
                </a:solidFill>
              </a:rPr>
              <a:t>	It has been narrated from Imam </a:t>
            </a:r>
            <a:r>
              <a:rPr lang="en-US" altLang="en-US" sz="2600" dirty="0" err="1">
                <a:solidFill>
                  <a:srgbClr val="FFFF00"/>
                </a:solidFill>
              </a:rPr>
              <a:t>Ja’far</a:t>
            </a:r>
            <a:r>
              <a:rPr lang="en-US" altLang="en-US" sz="2600" dirty="0">
                <a:solidFill>
                  <a:srgbClr val="FFFF00"/>
                </a:solidFill>
              </a:rPr>
              <a:t> </a:t>
            </a:r>
            <a:r>
              <a:rPr lang="en-US" altLang="en-US" sz="2600" dirty="0" smtClean="0">
                <a:solidFill>
                  <a:srgbClr val="FFFF00"/>
                </a:solidFill>
              </a:rPr>
              <a:t>as-</a:t>
            </a:r>
            <a:r>
              <a:rPr lang="en-US" altLang="en-US" sz="2600" dirty="0" err="1" smtClean="0">
                <a:solidFill>
                  <a:srgbClr val="FFFF00"/>
                </a:solidFill>
              </a:rPr>
              <a:t>Sadiq</a:t>
            </a:r>
            <a:r>
              <a:rPr lang="en-US" altLang="en-US" sz="2600" dirty="0" smtClean="0">
                <a:solidFill>
                  <a:srgbClr val="FFFF00"/>
                </a:solidFill>
              </a:rPr>
              <a:t> (A) </a:t>
            </a:r>
            <a:r>
              <a:rPr lang="en-US" altLang="en-US" sz="2600" dirty="0">
                <a:solidFill>
                  <a:srgbClr val="FFFF00"/>
                </a:solidFill>
              </a:rPr>
              <a:t>that whoever recited this surah daily, he will be raised on the day of </a:t>
            </a:r>
            <a:r>
              <a:rPr lang="en-US" altLang="en-US" sz="2600" dirty="0" err="1">
                <a:solidFill>
                  <a:srgbClr val="FFFF00"/>
                </a:solidFill>
              </a:rPr>
              <a:t>Qiyamah</a:t>
            </a:r>
            <a:r>
              <a:rPr lang="en-US" altLang="en-US" sz="2600" dirty="0">
                <a:solidFill>
                  <a:srgbClr val="FFFF00"/>
                </a:solidFill>
              </a:rPr>
              <a:t> with the handsomeness of Prophet Yusuf </a:t>
            </a:r>
            <a:r>
              <a:rPr lang="en-US" altLang="en-US" sz="2600" dirty="0" smtClean="0">
                <a:solidFill>
                  <a:srgbClr val="FFFF00"/>
                </a:solidFill>
              </a:rPr>
              <a:t>(A) </a:t>
            </a:r>
            <a:r>
              <a:rPr lang="en-US" altLang="en-US" sz="2600" dirty="0">
                <a:solidFill>
                  <a:srgbClr val="FFFF00"/>
                </a:solidFill>
              </a:rPr>
              <a:t>and he will be protected from the fear and discomfort of this day. He will be raised among the pious servants of Allah (s.w.t.). This surah also keeps one’s  heart safe from illegitimate lustful desires.</a:t>
            </a:r>
          </a:p>
          <a:p>
            <a:pPr algn="ctr">
              <a:spcBef>
                <a:spcPct val="0"/>
              </a:spcBef>
              <a:buFontTx/>
              <a:buNone/>
            </a:pPr>
            <a:r>
              <a:rPr lang="en-US" altLang="en-US" sz="2600" dirty="0">
                <a:solidFill>
                  <a:srgbClr val="FFFF00"/>
                </a:solidFill>
              </a:rPr>
              <a:t>	The sixth Imam  </a:t>
            </a:r>
            <a:r>
              <a:rPr lang="en-US" altLang="en-US" sz="2600" dirty="0" smtClean="0">
                <a:solidFill>
                  <a:srgbClr val="FFFF00"/>
                </a:solidFill>
              </a:rPr>
              <a:t>(A) </a:t>
            </a:r>
            <a:r>
              <a:rPr lang="en-US" altLang="en-US" sz="2600" dirty="0">
                <a:solidFill>
                  <a:srgbClr val="FFFF00"/>
                </a:solidFill>
              </a:rPr>
              <a:t>has also said that if a person drinks the water in which this surah has been dissolved, then his sustenance will be easier to reach and he will be made from the people of Jannah</a:t>
            </a:r>
            <a:r>
              <a:rPr lang="en-US" altLang="en-US" sz="2600" dirty="0" smtClean="0">
                <a:solidFill>
                  <a:srgbClr val="FFFF00"/>
                </a:solidFill>
              </a:rPr>
              <a:t>.</a:t>
            </a:r>
          </a:p>
          <a:p>
            <a:pPr algn="ctr">
              <a:spcBef>
                <a:spcPct val="0"/>
              </a:spcBef>
              <a:buFontTx/>
              <a:buNone/>
            </a:pPr>
            <a:endParaRPr lang="en-US" altLang="en-US" sz="2600" dirty="0" smtClean="0">
              <a:solidFill>
                <a:srgbClr val="FFFF00"/>
              </a:solidFill>
            </a:endParaRP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96386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دَعَوُا۟ </a:t>
            </a:r>
            <a:r>
              <a:rPr lang="ar-SA" altLang="en-US" sz="7200" dirty="0">
                <a:latin typeface="Arabic Typesetting" panose="03020402040406030203" pitchFamily="66" charset="-78"/>
                <a:cs typeface="Arabic Typesetting" panose="03020402040406030203" pitchFamily="66" charset="-78"/>
              </a:rPr>
              <a:t>ٱللَّـهَ مُخْلِصِينَ لَهُ ٱلدِّينَ لَئِنْ أَنجَيْتَنَا مِنْ هَـٰذِهِۦ لَنَكُونَنَّ مِنَ ٱلشَّـٰكِرِينَ ﴿٢٢﴾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they </a:t>
            </a:r>
            <a:r>
              <a:rPr lang="en-US" altLang="en-US" sz="3200" dirty="0">
                <a:latin typeface="Calibri" panose="020F0502020204030204" pitchFamily="34" charset="0"/>
              </a:rPr>
              <a:t>invoke Allah putting exclusive faith in Him, ‘If You deliver us from this, we will surely be among the grateful.’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038986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فَلَمَّآ أَنجَىٰهُمْ إِذَا هُمْ يَبْغُونَ فِى ٱلْأَرْضِ بِغَيْرِ ٱلْحَقِّ ۗ يَـٰٓأَيُّهَا ٱلنَّاسُ إِنَّمَا بَغْيُكُمْ عَلَىٰٓ أَنفُسِكُم ۖ مَّتَـٰعَ ٱلْحَيَوٰةِ ٱلدُّنْيَا ۖ ثُمَّ إِلَيْنَا مَرْجِعُكُمْ فَنُنَبِّئُكُم بِمَا كُنتُمْ تَعْمَلُونَ ﴿٢٣﴾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when He delivers them, behold, they commit violations on the earth unduly! O mankind! Your violations are only to your own detriment. [These are] the wares of the life of this world; then to Us will be your return, whereat We will inform you concerning what you used to do.</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95342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إِنَّمَا مَثَلُ ٱلْحَيَوٰةِ ٱلدُّنْيَا كَمَآءٍ أَنزَلْنَـٰهُ مِنَ ٱلسَّمَآءِ فَٱخْتَلَطَ بِهِۦ نَبَاتُ ٱلْأَرْضِ مِمَّا يَأْكُلُ ٱلنَّاسُ وَٱلْأَنْعَـٰمُ حَتَّىٰٓ إِذَآ أَخَذَتِ ٱلْأَرْضُ زُخْرُفَهَا وَٱزَّيَّنَتْ وَظَنَّ أَهْلُهَآ أَنَّهُمْ قَـٰدِرُونَ </a:t>
            </a:r>
            <a:r>
              <a:rPr lang="ar-SA" altLang="en-US" sz="7200" dirty="0" smtClean="0">
                <a:latin typeface="Arabic Typesetting" panose="03020402040406030203" pitchFamily="66" charset="-78"/>
                <a:cs typeface="Arabic Typesetting" panose="03020402040406030203" pitchFamily="66" charset="-78"/>
              </a:rPr>
              <a:t>عَلَيْهَآ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parable of the life of this world is that of water which We send down from the sky. It mingles with the earth’s vegetation from which humans and cattle eat. When the earth puts on its luster and is adorned, and its inhabitants think they have power over it, </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085848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أَتَىٰهَآ </a:t>
            </a:r>
            <a:r>
              <a:rPr lang="ar-SA" altLang="en-US" sz="7200" dirty="0">
                <a:latin typeface="Arabic Typesetting" panose="03020402040406030203" pitchFamily="66" charset="-78"/>
                <a:cs typeface="Arabic Typesetting" panose="03020402040406030203" pitchFamily="66" charset="-78"/>
              </a:rPr>
              <a:t>أَمْرُنَا لَيْلًا أَوْ نَهَارًا فَجَعَلْنَـٰهَا حَصِيدًا كَأَن لَّمْ تَغْنَ بِٱلْأَمْسِ ۚ كَذَٰلِكَ نُفَصِّلُ ٱلْـَٔايَـٰتِ لِقَوْمٍ يَتَفَكَّرُونَ ﴿٢٤﴾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Our </a:t>
            </a:r>
            <a:r>
              <a:rPr lang="en-US" altLang="en-US" sz="3200" dirty="0">
                <a:latin typeface="Calibri" panose="020F0502020204030204" pitchFamily="34" charset="0"/>
              </a:rPr>
              <a:t>edict comes to it, by night or day, whereat We turn it into a mown field, as if it did not flourish the day before. Thus do We elaborate the signs for a people who reflect.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017903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وَٱللَّـهُ يَدْعُوٓا۟ إِلَىٰ دَارِ ٱلسَّلَـٰمِ وَيَهْدِى مَن يَشَآءُ إِلَىٰ صِرَٰطٍ مُّسْتَقِيمٍ ﴿٢٥﴾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Allah invites to the abode of peace, and He guides whomever He wishes to a straight path.</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746927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لِّلَّذِينَ أَحْسَنُوا۟ ٱلْحُسْنَىٰ وَزِيَادَةٌ ۖ وَلَا يَرْهَقُ وُجُوهَهُمْ قَتَرٌ وَلَا ذِلَّةٌ ۚ أُو۟لَـٰٓئِكَ أَصْحَـٰبُ ٱلْجَنَّةِ ۖ هُمْ فِيهَا خَـٰلِدُونَ ﴿٢٦﴾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Those who are virtuous shall receive the best reward and an enhancement. Neither dust nor abasement shall overcast their faces. They shall be the inhabitants of paradise, and they shall remain in it [forever].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59655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وَٱلَّذِينَ كَسَبُوا۟ ٱلسَّيِّـَٔاتِ جَزَآءُ سَيِّئَةٍۭ بِمِثْلِهَا وَتَرْهَقُهُمْ ذِلَّةٌ ۖ مَّا لَهُم مِّنَ ٱللَّـهِ مِنْ عَاصِمٍ ۖ كَأَنَّمَآ أُغْشِيَتْ وُجُوهُهُمْ قِطَعًا مِّنَ ٱلَّيْلِ مُظْلِمًا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For those who have committed misdeeds, the requital of a misdeed shall be its like, and they shall be overcast by abasement. They shall have no one to protect [them] from Allah. [They will be] as if their faces were covered with dark patches of the night. </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395242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أُو۟لَـٰٓئِكَ </a:t>
            </a:r>
            <a:r>
              <a:rPr lang="ar-SA" altLang="en-US" sz="7200" dirty="0">
                <a:latin typeface="Arabic Typesetting" panose="03020402040406030203" pitchFamily="66" charset="-78"/>
                <a:cs typeface="Arabic Typesetting" panose="03020402040406030203" pitchFamily="66" charset="-78"/>
              </a:rPr>
              <a:t>أَصْحَـٰبُ ٱلنَّارِ ۖ هُمْ فِيهَا خَـٰلِدُونَ ﴿٢٧﴾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They </a:t>
            </a:r>
            <a:r>
              <a:rPr lang="en-US" altLang="en-US" sz="3200" dirty="0">
                <a:latin typeface="Calibri" panose="020F0502020204030204" pitchFamily="34" charset="0"/>
              </a:rPr>
              <a:t>shall be the inmates of the Fire, and they shall remain in it [forever].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975447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وَيَوْمَ نَحْشُرُهُمْ جَمِيعًا ثُمَّ نَقُولُ لِلَّذِينَ أَشْرَكُوا۟ مَكَانَكُمْ أَنتُمْ وَشُرَكَآؤُكُمْ ۚ فَزَيَّلْنَا بَيْنَهُمْ ۖ وَقَالَ شُرَكَآؤُهُم مَّا كُنتُمْ إِيَّانَا تَعْبُدُونَ ﴿٢٨﴾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On the day when We gather them all together, We shall say to those who ascribe partners [to Allah], ‘Stay where you are —you and your partners!’ Then We shall set them apart from one another, and their </a:t>
            </a:r>
            <a:r>
              <a:rPr lang="en-US" altLang="en-US" sz="3200" dirty="0" smtClean="0">
                <a:latin typeface="Calibri" panose="020F0502020204030204" pitchFamily="34" charset="0"/>
              </a:rPr>
              <a:t>partners </a:t>
            </a:r>
            <a:r>
              <a:rPr lang="en-US" altLang="en-US" sz="3200" dirty="0">
                <a:latin typeface="Calibri" panose="020F0502020204030204" pitchFamily="34" charset="0"/>
              </a:rPr>
              <a:t>will say, ‘It was not us that you worshipped.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043870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فَكَفَىٰ بِٱللَّـهِ شَهِيدًۢا بَيْنَنَا وَبَيْنَكُمْ إِن كُنَّا عَنْ عِبَادَتِكُمْ لَغَـٰفِلِينَ ﴿٢٩﴾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Allah suffices as a witness between you and us. We were indeed unaware of your worship.’</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096628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137592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هُنَالِكَ تَبْلُوا۟ كُلُّ نَفْسٍ مَّآ أَسْلَفَتْ ۚ وَرُدُّوٓا۟ إِلَى ٱللَّـهِ مَوْلَىٰهُمُ ٱلْحَقِّ ۖ وَضَلَّ عَنْهُم مَّا كَانُوا۟ يَفْتَرُونَ ﴿٣٠﴾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There every soul will examine what it has sent in advance, and they will be returned to Allah, their real master, and what they used to fabricate will forsake them.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666024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قُلْ مَن يَرْزُقُكُم مِّنَ ٱلسَّمَآءِ وَٱلْأَرْضِ أَمَّن يَمْلِكُ ٱلسَّمْعَ وَٱلْأَبْصَـٰرَ وَمَن يُخْرِجُ ٱلْحَىَّ مِنَ ٱلْمَيِّتِ وَيُخْرِجُ ٱلْمَيِّتَ مِنَ ٱلْحَىِّ وَمَن يُدَبِّرُ ٱلْأَمْرَ ۚ فَسَيَقُولُونَ ٱللَّـهُ ۚ فَقُلْ أَفَلَا تَتَّقُونَ ﴿٣١﴾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‘Who provides for you out of the sky and the earth? Who controls [your] hearing and sight, and who brings forth the living from the dead and brings forth the dead from the living, and who directs the command?’ They will say, ‘Allah.’ Say, ‘Will you not then be wary [of Him]?’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505914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فَذَٰلِكُمُ ٱللَّـهُ رَبُّكُمُ ٱلْحَقُّ ۖ فَمَاذَا بَعْدَ ٱلْحَقِّ إِلَّا ٱلضَّلَـٰلُ ۖ فَأَنَّىٰ تُصْرَفُونَ ﴿٣٢﴾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That, then, is Allah, your true Lord. So what is there after the truth except error? Then where are you being led away?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734781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كَذَٰلِكَ حَقَّتْ كَلِمَتُ رَبِّكَ عَلَى ٱلَّذِينَ فَسَقُوٓا۟ أَنَّهُمْ لَا يُؤْمِنُونَ ﴿٣٣﴾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Thus the word of your Lord became due against those who transgress that they shall not have faith.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359279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قُلْ هَلْ مِن شُرَكَآئِكُم مَّن يَبْدَؤُا۟ ٱلْخَلْقَ ثُمَّ يُعِيدُهُۥ ۚ قُلِ ٱللَّـهُ يَبْدَؤُا۟ ٱلْخَلْقَ ثُمَّ يُعِيدُهُۥ ۖ فَأَنَّىٰ تُؤْفَكُونَ ﴿٣٤﴾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‘Is there anyone among your partners who originates the creation and then brings it back?’ Say, ‘Allah originates the creation, then He will bring it back.’ Then where do you stray?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246790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قُلْ هَلْ مِن شُرَكَآئِكُم مَّن يَهْدِىٓ إِلَى ٱلْحَقِّ ۚ قُلِ ٱللَّـهُ يَهْدِى لِلْحَقِّ ۗ أَفَمَن يَهْدِىٓ إِلَى ٱلْحَقِّ أَحَقُّ أَن يُتَّبَعَ أَمَّن لَّا يَهِدِّىٓ إِلَّآ أَن يُهْدَىٰ ۖ فَمَا لَكُمْ كَيْفَ تَحْكُمُونَ ﴿٣٥﴾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‘Is there anyone among your partners who may guide to the truth?’ Say, ‘Allah guides to the truth. Is He who guides to the truth worthier to be followed, or he who is not guided unless he is shown the way? What is the matter with you? How do you judge?’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340527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وَمَا يَتَّبِعُ أَكْثَرُهُمْ إِلَّا ظَنًّا ۚ إِنَّ ٱلظَّنَّ لَا يُغْنِى مِنَ ٱلْحَقِّ شَيْـًٔا ۚ إِنَّ ٱللَّـهَ عَلِيمٌۢ بِمَا يَفْعَلُونَ ﴿٣٦﴾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Most of them just follow conjecture; indeed conjecture is no substitute for the truth. Indeed Allah knows best what they do.</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609389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وَمَا كَانَ هَـٰذَا ٱلْقُرْءَانُ أَن يُفْتَرَىٰ مِن دُونِ ٱللَّـهِ وَلَـٰكِن تَصْدِيقَ ٱلَّذِى بَيْنَ يَدَيْهِ وَتَفْصِيلَ ٱلْكِتَـٰبِ لَا رَيْبَ فِيهِ مِن رَّبِّ ٱلْعَـٰلَمِينَ ﴿٣٧﴾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This </a:t>
            </a:r>
            <a:r>
              <a:rPr lang="en-US" altLang="en-US" sz="3200" dirty="0" err="1">
                <a:latin typeface="Calibri" panose="020F0502020204030204" pitchFamily="34" charset="0"/>
              </a:rPr>
              <a:t>Qurʾān</a:t>
            </a:r>
            <a:r>
              <a:rPr lang="en-US" altLang="en-US" sz="3200" dirty="0">
                <a:latin typeface="Calibri" panose="020F0502020204030204" pitchFamily="34" charset="0"/>
              </a:rPr>
              <a:t> could not have been fabricated by anyone besides Allah; rather it is a confirmation of what was [revealed] before it, and an elaboration of the Book, there is no doubt in it, from the Lord of all the worlds.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2741084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أَمْ يَقُولُونَ ٱفْتَرَىٰهُ ۖ قُلْ فَأْتُوا۟ بِسُورَةٍ مِّثْلِهِۦ وَٱدْعُوا۟ مَنِ ٱسْتَطَعْتُم مِّن دُونِ ٱللَّـهِ إِن كُنتُمْ صَـٰدِقِينَ ﴿٣٨﴾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they say, ‘He has fabricated it?’ Say, ‘Then bring a </a:t>
            </a:r>
            <a:r>
              <a:rPr lang="en-US" altLang="en-US" sz="3200" dirty="0" err="1">
                <a:latin typeface="Calibri" panose="020F0502020204030204" pitchFamily="34" charset="0"/>
              </a:rPr>
              <a:t>sūrah</a:t>
            </a:r>
            <a:r>
              <a:rPr lang="en-US" altLang="en-US" sz="3200" dirty="0">
                <a:latin typeface="Calibri" panose="020F0502020204030204" pitchFamily="34" charset="0"/>
              </a:rPr>
              <a:t> like it, and invoke whomever you can, besides Allah, should you be truthful.’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587393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بَلْ كَذَّبُوا۟ بِمَا لَمْ يُحِيطُوا۟ بِعِلْمِهِۦ وَلَمَّا يَأْتِهِمْ تَأْوِيلُهُۥ ۚ كَذَٰلِكَ كَذَّبَ ٱلَّذِينَ مِن قَبْلِهِمْ ۖ فَٱنظُرْ كَيْفَ كَانَ عَـٰقِبَةُ ٱلظَّـٰلِمِينَ ﴿٣٩﴾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Rather, they deny that whose knowledge they do not comprehend, and whose explanation has not yet come to them. Those who were before them denied likewise. So observe how was the fate of the wrongdoers!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943597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
        <p:nvSpPr>
          <p:cNvPr id="7"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بِسْمِ اللهِ الرَّحْمنِ الرَّحِيمِ</a:t>
            </a:r>
            <a:endParaRPr lang="en-US" altLang="en-US" sz="7200" dirty="0">
              <a:latin typeface="Arabic Typesetting" panose="03020402040406030203" pitchFamily="66" charset="-78"/>
              <a:cs typeface="Arabic Typesetting" panose="03020402040406030203" pitchFamily="66" charset="-78"/>
            </a:endParaRPr>
          </a:p>
        </p:txBody>
      </p:sp>
      <p:sp>
        <p:nvSpPr>
          <p:cNvPr id="8"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 name of Allah the All-beneficent, the All-merciful.</a:t>
            </a:r>
          </a:p>
        </p:txBody>
      </p:sp>
    </p:spTree>
    <p:extLst>
      <p:ext uri="{BB962C8B-B14F-4D97-AF65-F5344CB8AC3E}">
        <p14:creationId xmlns:p14="http://schemas.microsoft.com/office/powerpoint/2010/main" val="11914681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وَمِنْهُم مَّن يُؤْمِنُ بِهِۦ وَمِنْهُم مَّن لَّا يُؤْمِنُ بِهِۦ ۚ وَرَبُّكَ أَعْلَمُ بِٱلْمُفْسِدِينَ ﴿٤٠﴾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Some of them believe in it, and some of them do not believe in it, and your Lord best knows the agents of corruption.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8716889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وَإِن كَذَّبُوكَ فَقُل لِّى عَمَلِى وَلَكُمْ عَمَلُكُمْ ۖ أَنتُم بَرِيٓـُٔونَ مِمَّآ أَعْمَلُ وَأَنَا۠ بَرِىٓءٌ مِّمَّا تَعْمَلُونَ ﴿٤١﴾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If they deny you, say, ‘My deeds belong to me and your deeds belong to you: you are absolved of what I do and I am absolved of what you do.’</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9457820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وَمِنْهُم مَّن يَسْتَمِعُونَ إِلَيْكَ ۚ أَفَأَنتَ تُسْمِعُ ٱلصُّمَّ وَلَوْ كَانُوا۟ لَا يَعْقِلُونَ ﴿٤٢﴾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There are some of them who prick up their ears at you. But can you make the deaf hear even if they do not apply reason?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761898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وَمِنْهُم مَّن يَنظُرُ إِلَيْكَ ۚ أَفَأَنتَ تَهْدِى ٱلْعُمْىَ وَلَوْ كَانُوا۟ لَا يُبْصِرُونَ ﴿٤٣﴾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there are some of them who observe you. But can you guide the blind even if they do not perceive?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218090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ٱللَّـهَ لَا يَظْلِمُ ٱلنَّاسَ شَيْـًٔا وَلَـٰكِنَّ ٱلنَّاسَ أَنفُسَهُمْ يَظْلِمُونَ ﴿٤٤﴾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Allah does not wrong people in the least; rather it is people who wrong themselves.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6537346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وَيَوْمَ يَحْشُرُهُمْ كَأَن لَّمْ يَلْبَثُوٓا۟ إِلَّا سَاعَةً مِّنَ ٱلنَّهَارِ يَتَعَارَفُونَ بَيْنَهُمْ ۚ قَدْ خَسِرَ ٱلَّذِينَ كَذَّبُوا۟ بِلِقَآءِ ٱللَّـهِ وَمَا كَانُوا۟ مُهْتَدِينَ ﴿٤٥﴾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On the day He will gather them [it will be] as if they had not remained [in the world] except for an hour of the day getting acquainted with one another. They are certainly losers who deny the encounter with Allah, and they are not guided.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736291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وَإِمَّا نُرِيَنَّكَ بَعْضَ ٱلَّذِى نَعِدُهُمْ أَوْ نَتَوَفَّيَنَّكَ فَإِلَيْنَا مَرْجِعُهُمْ ثُمَّ ٱللَّـهُ شَهِيدٌ عَلَىٰ مَا يَفْعَلُونَ ﴿٤٦﴾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Whether We show you a part of what We promise them, or take you away [before that], [in any case] their return will be to Us. Then Allah will be witness to what they do.</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2026120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وَلِكُلِّ أُمَّةٍ رَّسُولٌ ۖ فَإِذَا جَآءَ رَسُولُهُمْ قُضِىَ بَيْنَهُم بِٱلْقِسْطِ وَهُمْ لَا يُظْلَمُونَ ﴿٤٧﴾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There is an </a:t>
            </a:r>
            <a:r>
              <a:rPr lang="en-US" altLang="en-US" sz="3200" dirty="0" smtClean="0">
                <a:latin typeface="Calibri" panose="020F0502020204030204" pitchFamily="34" charset="0"/>
              </a:rPr>
              <a:t>apostle </a:t>
            </a:r>
            <a:r>
              <a:rPr lang="en-US" altLang="en-US" sz="3200" dirty="0">
                <a:latin typeface="Calibri" panose="020F0502020204030204" pitchFamily="34" charset="0"/>
              </a:rPr>
              <a:t>for every nation; so when their apostle comes, judgement is made between them with justice, and they are not wronged.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4430167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وَيَقُولُونَ مَتَىٰ هَـٰذَا ٱلْوَعْدُ إِن كُنتُمْ صَـٰدِقِينَ ﴿٤٨﴾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say, ‘When will this promise be fulfilled, should you be truthful?’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5125306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قُل لَّآ أَمْلِكُ لِنَفْسِى ضَرًّا وَلَا نَفْعًا إِلَّا مَا شَآءَ ٱللَّـهُ ۗ لِكُلِّ أُمَّةٍ أَجَلٌ ۚ إِذَا جَآءَ أَجَلُهُمْ فَلَا يَسْتَـْٔخِرُونَ سَاعَةً ۖ وَلَا يَسْتَقْدِمُونَ ﴿٤٩﴾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‘I have no control over any benefit for myself nor [over] any harm except what Allah may wish. There is a time for every nation: when their time comes, they shall not defer it by a single hour nor shall they advance it.’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458368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الٓر ۚ تِلْكَ ءَايَـٰتُ ٱلْكِتَـٰبِ ٱلْحَكِيمِ ﴿١﴾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err="1">
                <a:latin typeface="Calibri" panose="020F0502020204030204" pitchFamily="34" charset="0"/>
              </a:rPr>
              <a:t>Alif</a:t>
            </a:r>
            <a:r>
              <a:rPr lang="en-US" altLang="en-US" sz="3200" dirty="0">
                <a:latin typeface="Calibri" panose="020F0502020204030204" pitchFamily="34" charset="0"/>
              </a:rPr>
              <a:t>, </a:t>
            </a:r>
            <a:r>
              <a:rPr lang="en-US" altLang="en-US" sz="3200" dirty="0" err="1">
                <a:latin typeface="Calibri" panose="020F0502020204030204" pitchFamily="34" charset="0"/>
              </a:rPr>
              <a:t>Lām</a:t>
            </a:r>
            <a:r>
              <a:rPr lang="en-US" altLang="en-US" sz="3200" dirty="0">
                <a:latin typeface="Calibri" panose="020F0502020204030204" pitchFamily="34" charset="0"/>
              </a:rPr>
              <a:t>, </a:t>
            </a:r>
            <a:r>
              <a:rPr lang="en-US" altLang="en-US" sz="3200" dirty="0" err="1">
                <a:latin typeface="Calibri" panose="020F0502020204030204" pitchFamily="34" charset="0"/>
              </a:rPr>
              <a:t>Rā</a:t>
            </a:r>
            <a:r>
              <a:rPr lang="en-US" altLang="en-US" sz="3200" dirty="0">
                <a:latin typeface="Calibri" panose="020F0502020204030204" pitchFamily="34" charset="0"/>
              </a:rPr>
              <a:t>. These are the signs of the </a:t>
            </a:r>
            <a:r>
              <a:rPr lang="en-US" altLang="en-US" sz="3200" dirty="0" smtClean="0">
                <a:latin typeface="Calibri" panose="020F0502020204030204" pitchFamily="34" charset="0"/>
              </a:rPr>
              <a:t>Wise </a:t>
            </a:r>
            <a:r>
              <a:rPr lang="en-US" altLang="en-US" sz="3200" dirty="0">
                <a:latin typeface="Calibri" panose="020F0502020204030204" pitchFamily="34" charset="0"/>
              </a:rPr>
              <a:t>Book.</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1190879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قُلْ أَرَءَيْتُمْ إِنْ أَتَىٰكُمْ عَذَابُهُۥ بَيَـٰتًا أَوْ نَهَارًا مَّاذَا يَسْتَعْجِلُ مِنْهُ ٱلْمُجْرِمُونَ ﴿٥٠﴾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‘Tell me, should His punishment overtake you by night or day, [you will not be able to avert it]; so what part of it do the guilty seek to hasten?’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8420510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أَثُمَّ إِذَا مَا وَقَعَ ءَامَنتُم بِهِۦٓ ۚ ءَآلْـَٔـٰنَ وَقَدْ كُنتُم بِهِۦ تَسْتَعْجِلُونَ ﴿٥١﴾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‘What! Do you believe it when it has befallen? Now? While you would seek to hasten it [earlier]?!’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2488434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ثُمَّ قِيلَ لِلَّذِينَ ظَلَمُوا۟ ذُوقُوا۟ عَذَابَ ٱلْخُلْدِ هَلْ تُجْزَوْنَ إِلَّا بِمَا كُنتُمْ تَكْسِبُونَ ﴿٥٢﴾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it will be said to those who were wrongdoers, ‘Taste the everlasting punishment. Shall you be requited except for what you used to earn?’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0871988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وَيَسْتَنۢبِـُٔونَكَ أَحَقٌّ هُوَ ۖ قُلْ إِى وَرَبِّىٓ إِنَّهُۥ لَحَقٌّ ۖ وَمَآ أَنتُم بِمُعْجِزِينَ ﴿٥٣﴾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inquire of you, ‘Is it true?’ Say, ‘Yes! By my Lord, it is true, and you cannot thwart [Him].’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9670154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وَلَوْ أَنَّ لِكُلِّ نَفْسٍ ظَلَمَتْ مَا فِى ٱلْأَرْضِ لَٱفْتَدَتْ بِهِۦ ۗ وَأَسَرُّوا۟ ٱلنَّدَامَةَ لَمَّا رَأَوُا۟ ٱلْعَذَابَ ۖ وَقُضِىَ بَيْنَهُم بِٱلْقِسْطِ ۚ وَهُمْ لَا يُظْلَمُونَ ﴿٥٤﴾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Were any soul that has done wrong to possess whatever there is on the earth, it would surely offer it for ransom. They will hide their remorse when they sight the punishment; and judgement will be made between them with justice and they will not be wronged.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4671087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أَلَآ إِنَّ لِلَّـهِ مَا فِى ٱلسَّمَـٰوَٰتِ وَٱلْأَرْضِ ۗ أَلَآ إِنَّ وَعْدَ ٱللَّـهِ حَقٌّ وَلَـٰكِنَّ أَكْثَرَهُمْ لَا يَعْلَمُونَ ﴿٥٥﴾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Look! To Allah indeed belongs whatever is in the heavens and the earth. Look! Allah’s promise is indeed true; but most of them do not know.</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4747466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هُوَ يُحْىِۦ وَيُمِيتُ وَإِلَيْهِ تُرْجَعُونَ ﴿٥٦﴾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is He who gives life and brings death, and to Him you shall be brought back.</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8823773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يَـٰٓأَيُّهَا ٱلنَّاسُ قَدْ جَآءَتْكُم مَّوْعِظَةٌ مِّن رَّبِّكُمْ وَشِفَآءٌ لِّمَا فِى ٱلصُّدُورِ وَهُدًى وَرَحْمَةٌ لِّلْمُؤْمِنِينَ ﴿٥٧﴾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mankind! There has certainly come to you an advice from your Lord, and a cure for what is in the breasts, and a guidance and mercy for the faithful.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840513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قُلْ بِفَضْلِ ٱللَّـهِ وَبِرَحْمَتِهِۦ فَبِذَٰلِكَ فَلْيَفْرَحُوا۟ هُوَ خَيْرٌ مِّمَّا يَجْمَعُونَ ﴿٥٨﴾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‘In Allah’s grace and His mercy— let them rejoice in that! It is better than what they amass.’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5594418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قُلْ أَرَءَيْتُم مَّآ أَنزَلَ ٱللَّـهُ لَكُم مِّن رِّزْقٍ فَجَعَلْتُم مِّنْهُ حَرَامًا وَحَلَـٰلًا قُلْ ءَآللَّـهُ أَذِنَ لَكُمْ ۖ أَمْ عَلَى ٱللَّـهِ تَفْتَرُونَ ﴿٥٩﴾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‘Have you regarded what Allah has sent down for you of [His] provision, whereupon you made some of it unlawful and [some] lawful?’ Say, ‘Did Allah give you the sanction [to do so], or do you fabricate a lie against Allah?’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001559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أَكَانَ لِلنَّاسِ عَجَبًا أَنْ أَوْحَيْنَآ إِلَىٰ رَجُلٍ مِّنْهُمْ أَنْ أَنذِرِ ٱلنَّاسَ وَبَشِّرِ ٱلَّذِينَ ءَامَنُوٓا۟ أَنَّ لَهُمْ قَدَمَ صِدْقٍ عِندَ رَبِّهِمْ ۗ قَالَ ٱلْكَـٰفِرُونَ إِنَّ هَـٰذَا لَسَـٰحِرٌ مُّبِينٌ ﴿٢﴾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Does it seem odd to these people that We have revealed to a man from among themselves, [declaring], ‘Warn mankind, and give good news to the faithful that they are in good standing with their Lord’? The faithless say, ‘This is indeed a plain magician.’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0889372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وَمَا ظَنُّ ٱلَّذِينَ يَفْتَرُونَ عَلَى ٱللَّـهِ ٱلْكَذِبَ يَوْمَ ٱلْقِيَـٰمَةِ ۗ إِنَّ ٱللَّـهَ لَذُو فَضْلٍ عَلَى ٱلنَّاسِ وَلَـٰكِنَّ أَكْثَرَهُمْ لَا يَشْكُرُونَ ﴿٦٠﴾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What is the idea of those who fabricate lies against Allah [concerning their situation] on the Day of Resurrection? Indeed Allah is gracious to mankind, but most of them do not give thanks.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1847976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وَمَا تَكُونُ فِى شَأْنٍ وَمَا تَتْلُوا۟ مِنْهُ مِن قُرْءَانٍ وَلَا تَعْمَلُونَ مِنْ عَمَلٍ إِلَّا كُنَّا عَلَيْكُمْ شُهُودًا إِذْ تُفِيضُونَ فِيهِ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You do not engage in any work, neither do you recite any part of the </a:t>
            </a:r>
            <a:r>
              <a:rPr lang="en-US" altLang="en-US" sz="3200" dirty="0" err="1">
                <a:latin typeface="Calibri" panose="020F0502020204030204" pitchFamily="34" charset="0"/>
              </a:rPr>
              <a:t>Qurʾān</a:t>
            </a:r>
            <a:r>
              <a:rPr lang="en-US" altLang="en-US" sz="3200" dirty="0">
                <a:latin typeface="Calibri" panose="020F0502020204030204" pitchFamily="34" charset="0"/>
              </a:rPr>
              <a:t>, nor do you perform any deed without Our being witness over you when you are engaged therein. </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2063422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وَمَا </a:t>
            </a:r>
            <a:r>
              <a:rPr lang="ar-SA" altLang="en-US" sz="7200" dirty="0">
                <a:latin typeface="Arabic Typesetting" panose="03020402040406030203" pitchFamily="66" charset="-78"/>
                <a:cs typeface="Arabic Typesetting" panose="03020402040406030203" pitchFamily="66" charset="-78"/>
              </a:rPr>
              <a:t>يَعْزُبُ عَن رَّبِّكَ مِن مِّثْقَالِ ذَرَّةٍ فِى ٱلْأَرْضِ وَلَا فِى ٱلسَّمَآءِ وَلَآ أَصْغَرَ مِن ذَٰلِكَ وَلَآ أَكْبَرَ إِلَّا فِى كِتَـٰبٍ مُّبِينٍ ﴿٦١﴾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Not </a:t>
            </a:r>
            <a:r>
              <a:rPr lang="en-US" altLang="en-US" sz="3200" dirty="0">
                <a:latin typeface="Calibri" panose="020F0502020204030204" pitchFamily="34" charset="0"/>
              </a:rPr>
              <a:t>an atom’s weight escapes your Lord in the earth or in the sky, nor [is there] anything smaller than that nor bigger, but it is in a manifest Book.</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248999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أَلَآ إِنَّ أَوْلِيَآءَ ٱللَّـهِ لَا خَوْفٌ عَلَيْهِمْ وَلَا هُمْ يَحْزَنُونَ ﴿٦٢﴾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Look! The friends of Allah will indeed have no fear nor will they grieve.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2686906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ٱلَّذِينَ ءَامَنُوا۟ وَكَانُوا۟ يَتَّقُونَ ﴿٦٣﴾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—Those who have faith, and are </a:t>
            </a:r>
            <a:r>
              <a:rPr lang="en-US" altLang="en-US" sz="3200" dirty="0" err="1">
                <a:latin typeface="Calibri" panose="020F0502020204030204" pitchFamily="34" charset="0"/>
              </a:rPr>
              <a:t>Godwary</a:t>
            </a:r>
            <a:r>
              <a:rPr lang="en-US" altLang="en-US" sz="3200" dirty="0">
                <a:latin typeface="Calibri" panose="020F0502020204030204" pitchFamily="34" charset="0"/>
              </a:rPr>
              <a: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6792952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لَهُمُ ٱلْبُشْرَىٰ فِى ٱلْحَيَوٰةِ ٱلدُّنْيَا وَفِى ٱلْـَٔاخِرَةِ ۚ لَا تَبْدِيلَ لِكَلِمَـٰتِ ٱللَّـهِ ۚ ذَٰلِكَ هُوَ ٱلْفَوْزُ ٱلْعَظِيمُ ﴿٦٤﴾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For them is good news in the life of this world and in the Hereafter. (There is no altering the words of Allah.) That is the great success.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8621163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وَلَا يَحْزُنكَ قَوْلُهُمْ ۘ إِنَّ ٱلْعِزَّةَ لِلَّـهِ جَمِيعًا ۚ هُوَ ٱلسَّمِيعُ ٱلْعَلِيمُ ﴿٦٥﴾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not grieve at their remarks; indeed all might belongs to Allah; He is the All-hearing, the All-knowing.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2082214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أَلَآ إِنَّ لِلَّـهِ مَن فِى ٱلسَّمَـٰوَٰتِ وَمَن فِى ٱلْأَرْضِ ۗ وَمَا يَتَّبِعُ ٱلَّذِينَ يَدْعُونَ مِن دُونِ ٱللَّـهِ شُرَكَآءَ ۚ إِن يَتَّبِعُونَ إِلَّا ٱلظَّنَّ وَإِنْ هُمْ إِلَّا يَخْرُصُونَ ﴿٦٦﴾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Look! To Allah indeed belongs whoever is in the heavens and whoever is on the earth. And what do they pursue who invoke partners besides Allah? They merely follow conjectures and they just make surmises.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3257448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هُوَ ٱلَّذِى جَعَلَ لَكُمُ ٱلَّيْلَ لِتَسْكُنُوا۟ فِيهِ وَٱلنَّهَارَ مُبْصِرًا ۚ إِنَّ فِى ذَٰلِكَ لَـَٔايَـٰتٍ لِّقَوْمٍ يَسْمَعُونَ ﴿٦٧﴾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is He who made the night for you, that you may rest in it, and the day to provide visibility. There are indeed signs in that for people who listen.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7578547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قَالُوا۟ ٱتَّخَذَ ٱللَّـهُ وَلَدًا ۗ سُبْحَـٰنَهُۥ ۖ هُوَ ٱلْغَنِىُّ ۖ لَهُۥ مَا فِى ٱلسَّمَـٰوَٰتِ وَمَا فِى ٱلْأَرْضِ ۚ إِنْ عِندَكُم مِّن سُلْطَـٰنٍۭ بِهَـٰذَآ ۚ أَتَقُولُونَ عَلَى ٱللَّـهِ مَا لَا تَعْلَمُونَ ﴿٦٨﴾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say, ‘Allah has taken a son!’ Immaculate is He! He is the All-sufficient. To Him belongs whatever is in the heavens and whatever is in the earth. You have no authority for this [statement]. Do you attribute to Allah what you do not know?</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575599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رَبَّكُمُ ٱللَّـهُ ٱلَّذِى خَلَقَ ٱلسَّمَـٰوَٰتِ وَٱلْأَرْضَ فِى سِتَّةِ أَيَّامٍ ثُمَّ ٱسْتَوَىٰ عَلَى ٱلْعَرْشِ ۖ يُدَبِّرُ ٱلْأَمْرَ ۖ مَا مِن شَفِيعٍ إِلَّا مِنۢ بَعْدِ إِذْنِهِۦ ۚ ذَٰلِكُمُ ٱللَّـهُ رَبُّكُمْ فَٱعْبُدُوهُ ۚ أَفَلَا تَذَكَّرُونَ ﴿٣﴾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your Lord is Allah, who created the heavens and the earth in six days, and then settled on the Throne, directing the command</a:t>
            </a:r>
            <a:r>
              <a:rPr lang="en-US" altLang="en-US" sz="3200" dirty="0" smtClean="0">
                <a:latin typeface="Calibri" panose="020F0502020204030204" pitchFamily="34" charset="0"/>
              </a:rPr>
              <a:t>. </a:t>
            </a:r>
            <a:r>
              <a:rPr lang="en-US" altLang="en-US" sz="3200" dirty="0">
                <a:latin typeface="Calibri" panose="020F0502020204030204" pitchFamily="34" charset="0"/>
              </a:rPr>
              <a:t>There is no intercessor, except by His leave. That is Allah, your Lord! So worship Him. Will you not then take admonition?</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929423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قُلْ إِنَّ ٱلَّذِينَ يَفْتَرُونَ عَلَى ٱللَّـهِ ٱلْكَذِبَ لَا يُفْلِحُونَ ﴿٦٩﴾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‘Indeed those who fabricate lies against Allah will not be felicitous.’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6521230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مَتَـٰعٌ فِى ٱلدُّنْيَا ثُمَّ إِلَيْنَا مَرْجِعُهُمْ ثُمَّ نُذِيقُهُمُ ٱلْعَذَابَ ٱلشَّدِيدَ بِمَا كَانُوا۟ يَكْفُرُونَ ﴿٧٠﴾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 enjoyment in this world; then to Us shall be their return, then We shall make them taste the severe punishment because of what they used to defy.</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7013488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وَٱتْلُ عَلَيْهِمْ نَبَأَ نُوحٍ إِذْ قَالَ لِقَوْمِهِۦ يَـٰقَوْمِ إِن كَانَ كَبُرَ عَلَيْكُم مَّقَامِى وَتَذْكِيرِى بِـَٔايَـٰتِ ٱللَّـهِ فَعَلَى ٱللَّـهِ </a:t>
            </a:r>
            <a:r>
              <a:rPr lang="ar-SA" altLang="en-US" sz="7200" dirty="0" smtClean="0">
                <a:latin typeface="Arabic Typesetting" panose="03020402040406030203" pitchFamily="66" charset="-78"/>
                <a:cs typeface="Arabic Typesetting" panose="03020402040406030203" pitchFamily="66" charset="-78"/>
              </a:rPr>
              <a:t>تَوَكَّلْتُ</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Relate to them the account of Noah when he said to his people, ‘O my people! If my stay [among you] be hard on you and [also] my reminding you of Allah’s signs, [for my part] I have put my trust in Allah. </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7738306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فَأَجْمِعُوٓا۟ </a:t>
            </a:r>
            <a:r>
              <a:rPr lang="ar-SA" altLang="en-US" sz="7200" dirty="0">
                <a:latin typeface="Arabic Typesetting" panose="03020402040406030203" pitchFamily="66" charset="-78"/>
                <a:cs typeface="Arabic Typesetting" panose="03020402040406030203" pitchFamily="66" charset="-78"/>
              </a:rPr>
              <a:t>أَمْرَكُمْ وَشُرَكَآءَكُمْ ثُمَّ لَا يَكُنْ أَمْرُكُمْ عَلَيْكُمْ غُمَّةً ثُمَّ ٱقْضُوٓا۟ إِلَىَّ وَلَا تُنظِرُونِ ﴿٧١﴾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So </a:t>
            </a:r>
            <a:r>
              <a:rPr lang="en-US" altLang="en-US" sz="3200" dirty="0">
                <a:latin typeface="Calibri" panose="020F0502020204030204" pitchFamily="34" charset="0"/>
              </a:rPr>
              <a:t>conspire together, along with your partners</a:t>
            </a:r>
            <a:r>
              <a:rPr lang="en-US" altLang="en-US" sz="3200" dirty="0" smtClean="0">
                <a:latin typeface="Calibri" panose="020F0502020204030204" pitchFamily="34" charset="0"/>
              </a:rPr>
              <a:t>, </a:t>
            </a:r>
            <a:r>
              <a:rPr lang="en-US" altLang="en-US" sz="3200" dirty="0">
                <a:latin typeface="Calibri" panose="020F0502020204030204" pitchFamily="34" charset="0"/>
              </a:rPr>
              <a:t>leaving nothing vague in your plan, then carry it out against me without giving me any respite.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3563728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فَإِن تَوَلَّيْتُمْ فَمَا سَأَلْتُكُم مِّنْ أَجْرٍ ۖ إِنْ أَجْرِىَ إِلَّا عَلَى ٱللَّـهِ ۖ وَأُمِرْتُ أَنْ أَكُونَ مِنَ ٱلْمُسْلِمِينَ ﴿٧٢﴾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If you turn your back [on me], I do not ask any reward from you; my reward lies only with Allah and I have been commanded to be of those who submit [to Allah].’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9057847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فَكَذَّبُوهُ فَنَجَّيْنَـٰهُ وَمَن مَّعَهُۥ فِى ٱلْفُلْكِ وَجَعَلْنَـٰهُمْ خَلَـٰٓئِفَ وَأَغْرَقْنَا ٱلَّذِينَ كَذَّبُوا۟ بِـَٔايَـٰتِنَا ۖ فَٱنظُرْ كَيْفَ كَانَ عَـٰقِبَةُ ٱلْمُنذَرِينَ ﴿٧٣﴾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they impugned him. So We delivered him and those who were with him in the ark and We made them the successors</a:t>
            </a:r>
            <a:r>
              <a:rPr lang="en-US" altLang="en-US" sz="3200" dirty="0" smtClean="0">
                <a:latin typeface="Calibri" panose="020F0502020204030204" pitchFamily="34" charset="0"/>
              </a:rPr>
              <a:t>, </a:t>
            </a:r>
            <a:r>
              <a:rPr lang="en-US" altLang="en-US" sz="3200" dirty="0">
                <a:latin typeface="Calibri" panose="020F0502020204030204" pitchFamily="34" charset="0"/>
              </a:rPr>
              <a:t>and We drowned those who denied Our signs. So observe how was the fate of those who were warned!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0792515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ثُمَّ بَعَثْنَا مِنۢ بَعْدِهِۦ رُسُلًا إِلَىٰ قَوْمِهِمْ فَجَآءُوهُم بِٱلْبَيِّنَـٰتِ فَمَا كَانُوا۟ لِيُؤْمِنُوا۟ بِمَا كَذَّبُوا۟ بِهِۦ مِن قَبْلُ ۚ كَذَٰلِكَ نَطْبَعُ عَلَىٰ قُلُوبِ ٱلْمُعْتَدِينَ ﴿٧٤﴾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after him We sent [other] apostles to their people. They brought them manifest proofs, but they would not believe something they had denied before. Thus do We seal the hearts of the transgressors.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7750946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ثُمَّ بَعَثْنَا مِنۢ بَعْدِهِم مُّوسَىٰ وَهَـٰرُونَ إِلَىٰ فِرْعَوْنَ وَمَلَإِي۟هِۦ بِـَٔايَـٰتِنَا فَٱسْتَكْبَرُوا۟ وَكَانُوا۟ قَوْمًا مُّجْرِمِينَ ﴿٧٥﴾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after them, We sent Moses and Aaron to Pharaoh and his elite with Our signs, but they acted arrogantly and they were a guilty lot.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7324752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فَلَمَّا جَآءَهُمُ ٱلْحَقُّ مِنْ عِندِنَا قَالُوٓا۟ إِنَّ هَـٰذَا لَسِحْرٌ مُّبِينٌ ﴿٧٦﴾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the truth from Us came to them, they said, ‘This is indeed plain magic!’</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4746412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مُوسَىٰٓ أَتَقُولُونَ لِلْحَقِّ لَمَّا جَآءَكُمْ ۖ أَسِحْرٌ هَـٰذَا وَلَا يُفْلِحُ ٱلسَّـٰحِرُونَ ﴿٧٧﴾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Moses said, ‘Do you say of the truth when it comes to you [that it is magic]? Is this magic? Magicians do not find salvation.’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805018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إِلَيْهِ مَرْجِعُكُمْ جَمِيعًا ۖ وَعْدَ ٱللَّـهِ حَقًّا ۚ إِنَّهُۥ يَبْدَؤُا۟ ٱلْخَلْقَ ثُمَّ يُعِيدُهُۥ لِيَجْزِىَ ٱلَّذِينَ ءَامَنُوا۟ وَعَمِلُوا۟ ٱلصَّـٰلِحَـٰتِ بِٱلْقِسْطِ ۚ وَٱلَّذِينَ كَفَرُوا۟ لَهُمْ شَرَابٌ مِّنْ حَمِيمٍ وَعَذَابٌ أَلِيمٌۢ بِمَا كَانُوا۟ يَكْفُرُونَ ﴿٤﴾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To Him will be the return of you all —[that is] Allah’s true promise. Indeed He originates the creation, then He will bring it back that He may reward those who have faith and do righteous deeds with justice. As for the faithless, they shall have boiling water for drink, and a painful punishment because of what they used to defy.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0351575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قَالُوٓا۟ أَجِئْتَنَا لِتَلْفِتَنَا عَمَّا وَجَدْنَا عَلَيْهِ ءَابَآءَنَا وَتَكُونَ لَكُمَا ٱلْكِبْرِيَآءُ فِى ٱلْأَرْضِ وَمَا نَحْنُ لَكُمَا بِمُؤْمِنِينَ ﴿٧٨﴾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said, ‘Have you come to us to turn us away from what we found our fathers following, so that supremacy may be yours in the land? We will not believe in the two of you</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1258494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وَقَالَ فِرْعَوْنُ ٱئْتُونِى بِكُلِّ سَـٰحِرٍ عَلِيمٍ ﴿٧٩﴾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Pharaoh said, ‘Bring me every expert magician.’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032568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فَلَمَّا جَآءَ ٱلسَّحَرَةُ قَالَ لَهُم مُّوسَىٰٓ أَلْقُوا۟ مَآ أَنتُم مُّلْقُونَ ﴿٨٠﴾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when the magicians came, Moses said to them, ‘Throw down what you have to throw.’</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3087511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فَلَمَّآ أَلْقَوْا۟ قَالَ مُوسَىٰ مَا جِئْتُم بِهِ ٱلسِّحْرُ ۖ إِنَّ ٱللَّـهَ سَيُبْطِلُهُۥٓ ۖ إِنَّ ٱللَّـهَ لَا يُصْلِحُ عَمَلَ ٱلْمُفْسِدِينَ ﴿٨١﴾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when they threw down [their sticks and ropes], Moses said, ‘What you have produced is magic. Indeed Allah will bring it to naught presently. Indeed Allah does not foster the efforts of those who cause corruption.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1487988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وَيُحِقُّ ٱللَّـهُ ٱلْحَقَّ بِكَلِمَـٰتِهِۦ وَلَوْ كَرِهَ ٱلْمُجْرِمُونَ ﴿٨٢﴾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Allah will confirm the truth with His words, though the guilty should be averse.’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7479123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فَمَآ ءَامَنَ لِمُوسَىٰٓ إِلَّا ذُرِّيَّةٌ مِّن قَوْمِهِۦ عَلَىٰ خَوْفٍ مِّن فِرْعَوْنَ وَمَلَإِي۟هِمْ أَن يَفْتِنَهُمْ ۚ وَإِنَّ فِرْعَوْنَ لَعَالٍ فِى ٱلْأَرْضِ وَإِنَّهُۥ لَمِنَ ٱلْمُسْرِفِينَ ﴿٨٣﴾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none believed in Moses except some youths from among his people, for the fear of Pharaoh and his elite that he would persecute them. For Pharaoh was indeed a tyrant in the land, and indeed he was an unrestrained [despot].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1477537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وَقَالَ مُوسَىٰ يَـٰقَوْمِ إِن كُنتُمْ ءَامَنتُم بِٱللَّـهِ فَعَلَيْهِ تَوَكَّلُوٓا۟ إِن كُنتُم مُّسْلِمِينَ ﴿٨٤﴾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Moses said, ‘O my people! If you have faith in Allah, put your trust in Him, if you have submitted [to Him].’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9664809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فَقَالُوا۟ عَلَى ٱللَّـهِ تَوَكَّلْنَا رَبَّنَا لَا تَجْعَلْنَا فِتْنَةً لِّلْقَوْمِ ٱلظَّـٰلِمِينَ ﴿٨٥﴾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Whereat they said, ‘In Allah we have put our trust.’ ‘Our Lord! Do not make us a [means of] test for the wrongdoing lot,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6712996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وَنَجِّنَا بِرَحْمَتِكَ مِنَ ٱلْقَوْمِ ٱلْكَـٰفِرِينَ ﴿٨٦﴾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deliver us by Your mercy from the faithless lot.’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5948777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وَأَوْحَيْنَآ إِلَىٰ مُوسَىٰ وَأَخِيهِ أَن تَبَوَّءَا لِقَوْمِكُمَا بِمِصْرَ بُيُوتًا وَٱجْعَلُوا۟ بُيُوتَكُمْ قِبْلَةً وَأَقِيمُوا۟ ٱلصَّلَوٰةَ ۗ وَبَشِّرِ ٱلْمُؤْمِنِينَ ﴿٨٧﴾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revealed to Moses and his brother [saying], ‘Settle your people in the city</a:t>
            </a:r>
            <a:r>
              <a:rPr lang="en-US" altLang="en-US" sz="3200" dirty="0" smtClean="0">
                <a:latin typeface="Calibri" panose="020F0502020204030204" pitchFamily="34" charset="0"/>
              </a:rPr>
              <a:t>, </a:t>
            </a:r>
            <a:r>
              <a:rPr lang="en-US" altLang="en-US" sz="3200" dirty="0">
                <a:latin typeface="Calibri" panose="020F0502020204030204" pitchFamily="34" charset="0"/>
              </a:rPr>
              <a:t>and let your houses face each </a:t>
            </a:r>
            <a:r>
              <a:rPr lang="en-US" altLang="en-US" sz="3200">
                <a:latin typeface="Calibri" panose="020F0502020204030204" pitchFamily="34" charset="0"/>
              </a:rPr>
              <a:t>other</a:t>
            </a:r>
            <a:r>
              <a:rPr lang="en-US" altLang="en-US" sz="3200" smtClean="0">
                <a:latin typeface="Calibri" panose="020F0502020204030204" pitchFamily="34" charset="0"/>
              </a:rPr>
              <a:t>, </a:t>
            </a:r>
            <a:r>
              <a:rPr lang="en-US" altLang="en-US" sz="3200" dirty="0">
                <a:latin typeface="Calibri" panose="020F0502020204030204" pitchFamily="34" charset="0"/>
              </a:rPr>
              <a:t>and maintain the prayer, and give good news to the faithful.’</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a:solidFill>
                  <a:srgbClr val="FFFF99"/>
                </a:solidFill>
                <a:latin typeface="Trebuchet MS" panose="020B0603020202020204" pitchFamily="34" charset="0"/>
              </a:rPr>
              <a:t>Yūnus</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42528994"/>
      </p:ext>
    </p:extLst>
  </p:cSld>
  <p:clrMapOvr>
    <a:masterClrMapping/>
  </p:clrMapOvr>
  <p:timing>
    <p:tnLst>
      <p:par>
        <p:cTn id="1" dur="indefinite" restart="never" nodeType="tmRoot"/>
      </p:par>
    </p:tnLst>
  </p:timing>
</p:sld>
</file>

<file path=ppt/theme/theme1.xml><?xml version="1.0" encoding="utf-8"?>
<a:theme xmlns:a="http://schemas.openxmlformats.org/drawingml/2006/main" name="Ramada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madan" id="{68211E4D-6D3C-4BAD-B43A-4C008CCCE099}" vid="{6F245041-EF16-4D15-BF38-936EE785D5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4931</TotalTime>
  <Words>7645</Words>
  <Application>Microsoft Office PowerPoint</Application>
  <PresentationFormat>Widescreen</PresentationFormat>
  <Paragraphs>374</Paragraphs>
  <Slides>123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123</vt:i4>
      </vt:variant>
    </vt:vector>
  </HeadingPairs>
  <TitlesOfParts>
    <vt:vector size="130" baseType="lpstr">
      <vt:lpstr>Arabic Typesetting</vt:lpstr>
      <vt:lpstr>Arial</vt:lpstr>
      <vt:lpstr>Calibri</vt:lpstr>
      <vt:lpstr>Simplified Arabic</vt:lpstr>
      <vt:lpstr>Traditional Arabic</vt:lpstr>
      <vt:lpstr>Trebuchet MS</vt:lpstr>
      <vt:lpstr>Ramadan</vt:lpstr>
      <vt:lpstr>PowerPoint Presentation</vt:lpstr>
      <vt:lpstr>PowerPoint Presentation</vt:lpstr>
      <vt:lpstr>PowerPoint Presentation</vt:lpstr>
      <vt:lpstr>اَللَّهُمَّ صَلِّ عَلَى مُحَمَّدٍ وَ آلِ مُحَمَّد</vt:lpstr>
      <vt:lpstr>بِسْمِ اللهِ الرَّحْمنِ الرَّحِيمِ</vt:lpstr>
      <vt:lpstr>الٓر ۚ تِلْكَ ءَايَـٰتُ ٱلْكِتَـٰبِ ٱلْحَكِيمِ ﴿١﴾ </vt:lpstr>
      <vt:lpstr>أَكَانَ لِلنَّاسِ عَجَبًا أَنْ أَوْحَيْنَآ إِلَىٰ رَجُلٍ مِّنْهُمْ أَنْ أَنذِرِ ٱلنَّاسَ وَبَشِّرِ ٱلَّذِينَ ءَامَنُوٓا۟ أَنَّ لَهُمْ قَدَمَ صِدْقٍ عِندَ رَبِّهِمْ ۗ قَالَ ٱلْكَـٰفِرُونَ إِنَّ هَـٰذَا لَسَـٰحِرٌ مُّبِينٌ ﴿٢﴾</vt:lpstr>
      <vt:lpstr> إِنَّ رَبَّكُمُ ٱللَّـهُ ٱلَّذِى خَلَقَ ٱلسَّمَـٰوَٰتِ وَٱلْأَرْضَ فِى سِتَّةِ أَيَّامٍ ثُمَّ ٱسْتَوَىٰ عَلَى ٱلْعَرْشِ ۖ يُدَبِّرُ ٱلْأَمْرَ ۖ مَا مِن شَفِيعٍ إِلَّا مِنۢ بَعْدِ إِذْنِهِۦ ۚ ذَٰلِكُمُ ٱللَّـهُ رَبُّكُمْ فَٱعْبُدُوهُ ۚ أَفَلَا تَذَكَّرُونَ ﴿٣﴾</vt:lpstr>
      <vt:lpstr> إِلَيْهِ مَرْجِعُكُمْ جَمِيعًا ۖ وَعْدَ ٱللَّـهِ حَقًّا ۚ إِنَّهُۥ يَبْدَؤُا۟ ٱلْخَلْقَ ثُمَّ يُعِيدُهُۥ لِيَجْزِىَ ٱلَّذِينَ ءَامَنُوا۟ وَعَمِلُوا۟ ٱلصَّـٰلِحَـٰتِ بِٱلْقِسْطِ ۚ وَٱلَّذِينَ كَفَرُوا۟ لَهُمْ شَرَابٌ مِّنْ حَمِيمٍ وَعَذَابٌ أَلِيمٌۢ بِمَا كَانُوا۟ يَكْفُرُونَ ﴿٤﴾</vt:lpstr>
      <vt:lpstr> هُوَ ٱلَّذِى جَعَلَ ٱلشَّمْسَ ضِيَآءً وَٱلْقَمَرَ نُورًا وَقَدَّرَهُۥ مَنَازِلَ لِتَعْلَمُوا۟ عَدَدَ ٱلسِّنِينَ وَٱلْحِسَابَ ۚ مَا خَلَقَ ٱللَّـهُ ذَٰلِكَ إِلَّا بِٱلْحَقِّ ۚ يُفَصِّلُ ٱلْـَٔايَـٰتِ لِقَوْمٍ يَعْلَمُونَ ﴿٥﴾</vt:lpstr>
      <vt:lpstr> إِنَّ فِى ٱخْتِلَـٰفِ ٱلَّيْلِ وَٱلنَّهَارِ وَمَا خَلَقَ ٱللَّـهُ فِى ٱلسَّمَـٰوَٰتِ وَٱلْأَرْضِ لَـَٔايَـٰتٍ لِّقَوْمٍ يَتَّقُونَ ﴿٦﴾</vt:lpstr>
      <vt:lpstr>إِنَّ ٱلَّذِينَ لَا يَرْجُونَ لِقَآءَنَا وَرَضُوا۟ بِٱلْحَيَوٰةِ ٱلدُّنْيَا وَٱطْمَأَنُّوا۟ بِهَا وَٱلَّذِينَ هُمْ عَنْ ءَايَـٰتِنَا غَـٰفِلُونَ ﴿٧﴾ </vt:lpstr>
      <vt:lpstr>أُو۟لَـٰٓئِكَ مَأْوَىٰهُمُ ٱلنَّارُ بِمَا كَانُوا۟ يَكْسِبُونَ ﴿٨﴾</vt:lpstr>
      <vt:lpstr> إِنَّ ٱلَّذِينَ ءَامَنُوا۟ وَعَمِلُوا۟ ٱلصَّـٰلِحَـٰتِ يَهْدِيهِمْ رَبُّهُم بِإِيمَـٰنِهِمْ ۖ تَجْرِى مِن تَحْتِهِمُ ٱلْأَنْهَـٰرُ فِى جَنَّـٰتِ ٱلنَّعِيمِ ﴿٩﴾</vt:lpstr>
      <vt:lpstr> دَعْوَىٰهُمْ فِيهَا سُبْحَـٰنَكَ ٱللَّـهُمَّ وَتَحِيَّتُهُمْ فِيهَا سَلَـٰمٌ ۚ وَءَاخِرُ دَعْوَىٰهُمْ أَنِ ٱلْحَمْدُ لِلَّـهِ رَبِّ ٱلْعَـٰلَمِينَ ﴿١٠﴾ </vt:lpstr>
      <vt:lpstr>وَلَوْ يُعَجِّلُ ٱللَّـهُ لِلنَّاسِ ٱلشَّرَّ ٱسْتِعْجَالَهُم بِٱلْخَيْرِ لَقُضِىَ إِلَيْهِمْ أَجَلُهُمْ ۖ فَنَذَرُ ٱلَّذِينَ لَا يَرْجُونَ لِقَآءَنَا فِى طُغْيَـٰنِهِمْ يَعْمَهُونَ ﴿١١﴾</vt:lpstr>
      <vt:lpstr> وَإِذَا مَسَّ ٱلْإِنسَـٰنَ ٱلضُّرُّ دَعَانَا لِجَنۢبِهِۦٓ أَوْ قَاعِدًا أَوْ قَآئِمًا فَلَمَّا كَشَفْنَا عَنْهُ ضُرَّهُۥ مَرَّ كَأَن لَّمْ يَدْعُنَآ إِلَىٰ ضُرٍّۢ مَّسَّهُۥ ۚ كَذَٰلِكَ زُيِّنَ لِلْمُسْرِفِينَ مَا كَانُوا۟ يَعْمَلُونَ ﴿١٢﴾</vt:lpstr>
      <vt:lpstr> وَلَقَدْ أَهْلَكْنَا ٱلْقُرُونَ مِن قَبْلِكُمْ لَمَّا ظَلَمُوا۟ ۙ وَجَآءَتْهُمْ رُسُلُهُم بِٱلْبَيِّنَـٰتِ وَمَا كَانُوا۟ لِيُؤْمِنُوا۟ ۚ كَذَٰلِكَ نَجْزِى ٱلْقَوْمَ ٱلْمُجْرِمِينَ ﴿١٣﴾</vt:lpstr>
      <vt:lpstr> ثُمَّ جَعَلْنَـٰكُمْ خَلَـٰٓئِفَ فِى ٱلْأَرْضِ مِنۢ بَعْدِهِمْ لِنَنظُرَ كَيْفَ تَعْمَلُونَ ﴿١٤﴾</vt:lpstr>
      <vt:lpstr>وَإِذَا تُتْلَىٰ عَلَيْهِمْ ءَايَاتُنَا بَيِّنَـٰتٍ ۙ قَالَ ٱلَّذِينَ لَا يَرْجُونَ لِقَآءَنَا ٱئْتِ بِقُرْءَانٍ غَيْرِ هَـٰذَآ أَوْ بَدِّلْهُ ۚ قُلْ مَا يَكُونُ لِىٓ أَنْ أُبَدِّلَهُۥ مِن تِلْقَآئِ نَفْسِىٓ ۖ</vt:lpstr>
      <vt:lpstr>إِنْ أَتَّبِعُ إِلَّا مَا يُوحَىٰٓ إِلَىَّ ۖ إِنِّىٓ أَخَافُ إِنْ عَصَيْتُ رَبِّى عَذَابَ يَوْمٍ عَظِيمٍ ﴿١٥﴾</vt:lpstr>
      <vt:lpstr> قُل لَّوْ شَآءَ ٱللَّـهُ مَا تَلَوْتُهُۥ عَلَيْكُمْ وَلَآ أَدْرَىٰكُم بِهِۦ ۖ فَقَدْ لَبِثْتُ فِيكُمْ عُمُرًا مِّن قَبْلِهِۦٓ ۚ أَفَلَا تَعْقِلُونَ ﴿١٦﴾</vt:lpstr>
      <vt:lpstr> فَمَنْ أَظْلَمُ مِمَّنِ ٱفْتَرَىٰ عَلَى ٱللَّـهِ كَذِبًا أَوْ كَذَّبَ بِـَٔايَـٰتِهِۦٓ ۚ إِنَّهُۥ لَا يُفْلِحُ ٱلْمُجْرِمُونَ ﴿١٧﴾</vt:lpstr>
      <vt:lpstr> وَيَعْبُدُونَ مِن دُونِ ٱللَّـهِ مَا لَا يَضُرُّهُمْ وَلَا يَنفَعُهُمْ وَيَقُولُونَ هَـٰٓؤُلَآءِ شُفَعَـٰٓؤُنَا عِندَ ٱللَّـهِ ۚ قُلْ أَتُنَبِّـُٔونَ ٱللَّـهَ بِمَا لَا يَعْلَمُ فِى ٱلسَّمَـٰوَٰتِ وَلَا فِى ٱلْأَرْضِ ۚ</vt:lpstr>
      <vt:lpstr>سُبْحَـٰنَهُۥ وَتَعَـٰلَىٰ عَمَّا يُشْرِكُونَ ﴿١٨﴾</vt:lpstr>
      <vt:lpstr> وَمَا كَانَ ٱلنَّاسُ إِلَّآ أُمَّةً وَٰحِدَةً فَٱخْتَلَفُوا۟ ۚ وَلَوْلَا كَلِمَةٌ سَبَقَتْ مِن رَّبِّكَ لَقُضِىَ بَيْنَهُمْ فِيمَا فِيهِ يَخْتَلِفُونَ ﴿١٩﴾</vt:lpstr>
      <vt:lpstr> وَيَقُولُونَ لَوْلَآ أُنزِلَ عَلَيْهِ ءَايَةٌ مِّن رَّبِّهِۦ ۖ فَقُلْ إِنَّمَا ٱلْغَيْبُ لِلَّـهِ فَٱنتَظِرُوٓا۟ إِنِّى مَعَكُم مِّنَ ٱلْمُنتَظِرِينَ ﴿٢٠﴾</vt:lpstr>
      <vt:lpstr>وَإِذَآ أَذَقْنَا ٱلنَّاسَ رَحْمَةً مِّنۢ بَعْدِ ضَرَّآءَ مَسَّتْهُمْ إِذَا لَهُم مَّكْرٌ فِىٓ ءَايَاتِنَا ۚ قُلِ ٱللَّـهُ أَسْرَعُ مَكْرًا ۚ إِنَّ رُسُلَنَا يَكْتُبُونَ مَا تَمْكُرُونَ ﴿٢١﴾</vt:lpstr>
      <vt:lpstr> هُوَ ٱلَّذِى يُسَيِّرُكُمْ فِى ٱلْبَرِّ وَٱلْبَحْرِ ۖ حَتَّىٰٓ إِذَا كُنتُمْ فِى ٱلْفُلْكِ وَجَرَيْنَ بِهِم بِرِيحٍ طَيِّبَةٍ وَفَرِحُوا۟ بِهَا جَآءَتْهَا رِيحٌ عَاصِفٌ وَجَآءَهُمُ ٱلْمَوْجُ مِن كُلِّ مَكَانٍ وَظَنُّوٓا۟ أَنَّهُمْ أُحِيطَ بِهِمْ ۙ</vt:lpstr>
      <vt:lpstr>دَعَوُا۟ ٱللَّـهَ مُخْلِصِينَ لَهُ ٱلدِّينَ لَئِنْ أَنجَيْتَنَا مِنْ هَـٰذِهِۦ لَنَكُونَنَّ مِنَ ٱلشَّـٰكِرِينَ ﴿٢٢﴾</vt:lpstr>
      <vt:lpstr> فَلَمَّآ أَنجَىٰهُمْ إِذَا هُمْ يَبْغُونَ فِى ٱلْأَرْضِ بِغَيْرِ ٱلْحَقِّ ۗ يَـٰٓأَيُّهَا ٱلنَّاسُ إِنَّمَا بَغْيُكُمْ عَلَىٰٓ أَنفُسِكُم ۖ مَّتَـٰعَ ٱلْحَيَوٰةِ ٱلدُّنْيَا ۖ ثُمَّ إِلَيْنَا مَرْجِعُكُمْ فَنُنَبِّئُكُم بِمَا كُنتُمْ تَعْمَلُونَ ﴿٢٣﴾</vt:lpstr>
      <vt:lpstr> إِنَّمَا مَثَلُ ٱلْحَيَوٰةِ ٱلدُّنْيَا كَمَآءٍ أَنزَلْنَـٰهُ مِنَ ٱلسَّمَآءِ فَٱخْتَلَطَ بِهِۦ نَبَاتُ ٱلْأَرْضِ مِمَّا يَأْكُلُ ٱلنَّاسُ وَٱلْأَنْعَـٰمُ حَتَّىٰٓ إِذَآ أَخَذَتِ ٱلْأَرْضُ زُخْرُفَهَا وَٱزَّيَّنَتْ وَظَنَّ أَهْلُهَآ أَنَّهُمْ قَـٰدِرُونَ عَلَيْهَآ</vt:lpstr>
      <vt:lpstr>أَتَىٰهَآ أَمْرُنَا لَيْلًا أَوْ نَهَارًا فَجَعَلْنَـٰهَا حَصِيدًا كَأَن لَّمْ تَغْنَ بِٱلْأَمْسِ ۚ كَذَٰلِكَ نُفَصِّلُ ٱلْـَٔايَـٰتِ لِقَوْمٍ يَتَفَكَّرُونَ ﴿٢٤﴾</vt:lpstr>
      <vt:lpstr> وَٱللَّـهُ يَدْعُوٓا۟ إِلَىٰ دَارِ ٱلسَّلَـٰمِ وَيَهْدِى مَن يَشَآءُ إِلَىٰ صِرَٰطٍ مُّسْتَقِيمٍ ﴿٢٥﴾</vt:lpstr>
      <vt:lpstr> لِّلَّذِينَ أَحْسَنُوا۟ ٱلْحُسْنَىٰ وَزِيَادَةٌ ۖ وَلَا يَرْهَقُ وُجُوهَهُمْ قَتَرٌ وَلَا ذِلَّةٌ ۚ أُو۟لَـٰٓئِكَ أَصْحَـٰبُ ٱلْجَنَّةِ ۖ هُمْ فِيهَا خَـٰلِدُونَ ﴿٢٦﴾</vt:lpstr>
      <vt:lpstr> وَٱلَّذِينَ كَسَبُوا۟ ٱلسَّيِّـَٔاتِ جَزَآءُ سَيِّئَةٍۭ بِمِثْلِهَا وَتَرْهَقُهُمْ ذِلَّةٌ ۖ مَّا لَهُم مِّنَ ٱللَّـهِ مِنْ عَاصِمٍ ۖ كَأَنَّمَآ أُغْشِيَتْ وُجُوهُهُمْ قِطَعًا مِّنَ ٱلَّيْلِ مُظْلِمًا ۚ</vt:lpstr>
      <vt:lpstr>أُو۟لَـٰٓئِكَ أَصْحَـٰبُ ٱلنَّارِ ۖ هُمْ فِيهَا خَـٰلِدُونَ ﴿٢٧﴾</vt:lpstr>
      <vt:lpstr> وَيَوْمَ نَحْشُرُهُمْ جَمِيعًا ثُمَّ نَقُولُ لِلَّذِينَ أَشْرَكُوا۟ مَكَانَكُمْ أَنتُمْ وَشُرَكَآؤُكُمْ ۚ فَزَيَّلْنَا بَيْنَهُمْ ۖ وَقَالَ شُرَكَآؤُهُم مَّا كُنتُمْ إِيَّانَا تَعْبُدُونَ ﴿٢٨﴾</vt:lpstr>
      <vt:lpstr> فَكَفَىٰ بِٱللَّـهِ شَهِيدًۢا بَيْنَنَا وَبَيْنَكُمْ إِن كُنَّا عَنْ عِبَادَتِكُمْ لَغَـٰفِلِينَ ﴿٢٩﴾</vt:lpstr>
      <vt:lpstr> هُنَالِكَ تَبْلُوا۟ كُلُّ نَفْسٍ مَّآ أَسْلَفَتْ ۚ وَرُدُّوٓا۟ إِلَى ٱللَّـهِ مَوْلَىٰهُمُ ٱلْحَقِّ ۖ وَضَلَّ عَنْهُم مَّا كَانُوا۟ يَفْتَرُونَ ﴿٣٠﴾ </vt:lpstr>
      <vt:lpstr>قُلْ مَن يَرْزُقُكُم مِّنَ ٱلسَّمَآءِ وَٱلْأَرْضِ أَمَّن يَمْلِكُ ٱلسَّمْعَ وَٱلْأَبْصَـٰرَ وَمَن يُخْرِجُ ٱلْحَىَّ مِنَ ٱلْمَيِّتِ وَيُخْرِجُ ٱلْمَيِّتَ مِنَ ٱلْحَىِّ وَمَن يُدَبِّرُ ٱلْأَمْرَ ۚ فَسَيَقُولُونَ ٱللَّـهُ ۚ فَقُلْ أَفَلَا تَتَّقُونَ ﴿٣١﴾</vt:lpstr>
      <vt:lpstr> فَذَٰلِكُمُ ٱللَّـهُ رَبُّكُمُ ٱلْحَقُّ ۖ فَمَاذَا بَعْدَ ٱلْحَقِّ إِلَّا ٱلضَّلَـٰلُ ۖ فَأَنَّىٰ تُصْرَفُونَ ﴿٣٢﴾</vt:lpstr>
      <vt:lpstr> كَذَٰلِكَ حَقَّتْ كَلِمَتُ رَبِّكَ عَلَى ٱلَّذِينَ فَسَقُوٓا۟ أَنَّهُمْ لَا يُؤْمِنُونَ ﴿٣٣﴾</vt:lpstr>
      <vt:lpstr>قُلْ هَلْ مِن شُرَكَآئِكُم مَّن يَبْدَؤُا۟ ٱلْخَلْقَ ثُمَّ يُعِيدُهُۥ ۚ قُلِ ٱللَّـهُ يَبْدَؤُا۟ ٱلْخَلْقَ ثُمَّ يُعِيدُهُۥ ۖ فَأَنَّىٰ تُؤْفَكُونَ ﴿٣٤﴾</vt:lpstr>
      <vt:lpstr> قُلْ هَلْ مِن شُرَكَآئِكُم مَّن يَهْدِىٓ إِلَى ٱلْحَقِّ ۚ قُلِ ٱللَّـهُ يَهْدِى لِلْحَقِّ ۗ أَفَمَن يَهْدِىٓ إِلَى ٱلْحَقِّ أَحَقُّ أَن يُتَّبَعَ أَمَّن لَّا يَهِدِّىٓ إِلَّآ أَن يُهْدَىٰ ۖ فَمَا لَكُمْ كَيْفَ تَحْكُمُونَ ﴿٣٥﴾</vt:lpstr>
      <vt:lpstr> وَمَا يَتَّبِعُ أَكْثَرُهُمْ إِلَّا ظَنًّا ۚ إِنَّ ٱلظَّنَّ لَا يُغْنِى مِنَ ٱلْحَقِّ شَيْـًٔا ۚ إِنَّ ٱللَّـهَ عَلِيمٌۢ بِمَا يَفْعَلُونَ ﴿٣٦﴾</vt:lpstr>
      <vt:lpstr> وَمَا كَانَ هَـٰذَا ٱلْقُرْءَانُ أَن يُفْتَرَىٰ مِن دُونِ ٱللَّـهِ وَلَـٰكِن تَصْدِيقَ ٱلَّذِى بَيْنَ يَدَيْهِ وَتَفْصِيلَ ٱلْكِتَـٰبِ لَا رَيْبَ فِيهِ مِن رَّبِّ ٱلْعَـٰلَمِينَ ﴿٣٧﴾</vt:lpstr>
      <vt:lpstr> أَمْ يَقُولُونَ ٱفْتَرَىٰهُ ۖ قُلْ فَأْتُوا۟ بِسُورَةٍ مِّثْلِهِۦ وَٱدْعُوا۟ مَنِ ٱسْتَطَعْتُم مِّن دُونِ ٱللَّـهِ إِن كُنتُمْ صَـٰدِقِينَ ﴿٣٨﴾ </vt:lpstr>
      <vt:lpstr>بَلْ كَذَّبُوا۟ بِمَا لَمْ يُحِيطُوا۟ بِعِلْمِهِۦ وَلَمَّا يَأْتِهِمْ تَأْوِيلُهُۥ ۚ كَذَٰلِكَ كَذَّبَ ٱلَّذِينَ مِن قَبْلِهِمْ ۖ فَٱنظُرْ كَيْفَ كَانَ عَـٰقِبَةُ ٱلظَّـٰلِمِينَ ﴿٣٩﴾</vt:lpstr>
      <vt:lpstr> وَمِنْهُم مَّن يُؤْمِنُ بِهِۦ وَمِنْهُم مَّن لَّا يُؤْمِنُ بِهِۦ ۚ وَرَبُّكَ أَعْلَمُ بِٱلْمُفْسِدِينَ ﴿٤٠﴾</vt:lpstr>
      <vt:lpstr> وَإِن كَذَّبُوكَ فَقُل لِّى عَمَلِى وَلَكُمْ عَمَلُكُمْ ۖ أَنتُم بَرِيٓـُٔونَ مِمَّآ أَعْمَلُ وَأَنَا۠ بَرِىٓءٌ مِّمَّا تَعْمَلُونَ ﴿٤١﴾</vt:lpstr>
      <vt:lpstr> وَمِنْهُم مَّن يَسْتَمِعُونَ إِلَيْكَ ۚ أَفَأَنتَ تُسْمِعُ ٱلصُّمَّ وَلَوْ كَانُوا۟ لَا يَعْقِلُونَ ﴿٤٢﴾</vt:lpstr>
      <vt:lpstr>وَمِنْهُم مَّن يَنظُرُ إِلَيْكَ ۚ أَفَأَنتَ تَهْدِى ٱلْعُمْىَ وَلَوْ كَانُوا۟ لَا يُبْصِرُونَ ﴿٤٣﴾</vt:lpstr>
      <vt:lpstr> إِنَّ ٱللَّـهَ لَا يَظْلِمُ ٱلنَّاسَ شَيْـًٔا وَلَـٰكِنَّ ٱلنَّاسَ أَنفُسَهُمْ يَظْلِمُونَ ﴿٤٤﴾</vt:lpstr>
      <vt:lpstr> وَيَوْمَ يَحْشُرُهُمْ كَأَن لَّمْ يَلْبَثُوٓا۟ إِلَّا سَاعَةً مِّنَ ٱلنَّهَارِ يَتَعَارَفُونَ بَيْنَهُمْ ۚ قَدْ خَسِرَ ٱلَّذِينَ كَذَّبُوا۟ بِلِقَآءِ ٱللَّـهِ وَمَا كَانُوا۟ مُهْتَدِينَ ﴿٤٥﴾</vt:lpstr>
      <vt:lpstr> وَإِمَّا نُرِيَنَّكَ بَعْضَ ٱلَّذِى نَعِدُهُمْ أَوْ نَتَوَفَّيَنَّكَ فَإِلَيْنَا مَرْجِعُهُمْ ثُمَّ ٱللَّـهُ شَهِيدٌ عَلَىٰ مَا يَفْعَلُونَ ﴿٤٦﴾ </vt:lpstr>
      <vt:lpstr>وَلِكُلِّ أُمَّةٍ رَّسُولٌ ۖ فَإِذَا جَآءَ رَسُولُهُمْ قُضِىَ بَيْنَهُم بِٱلْقِسْطِ وَهُمْ لَا يُظْلَمُونَ ﴿٤٧﴾</vt:lpstr>
      <vt:lpstr> وَيَقُولُونَ مَتَىٰ هَـٰذَا ٱلْوَعْدُ إِن كُنتُمْ صَـٰدِقِينَ ﴿٤٨﴾</vt:lpstr>
      <vt:lpstr> قُل لَّآ أَمْلِكُ لِنَفْسِى ضَرًّا وَلَا نَفْعًا إِلَّا مَا شَآءَ ٱللَّـهُ ۗ لِكُلِّ أُمَّةٍ أَجَلٌ ۚ إِذَا جَآءَ أَجَلُهُمْ فَلَا يَسْتَـْٔخِرُونَ سَاعَةً ۖ وَلَا يَسْتَقْدِمُونَ ﴿٤٩﴾</vt:lpstr>
      <vt:lpstr> قُلْ أَرَءَيْتُمْ إِنْ أَتَىٰكُمْ عَذَابُهُۥ بَيَـٰتًا أَوْ نَهَارًا مَّاذَا يَسْتَعْجِلُ مِنْهُ ٱلْمُجْرِمُونَ ﴿٥٠﴾</vt:lpstr>
      <vt:lpstr> أَثُمَّ إِذَا مَا وَقَعَ ءَامَنتُم بِهِۦٓ ۚ ءَآلْـَٔـٰنَ وَقَدْ كُنتُم بِهِۦ تَسْتَعْجِلُونَ ﴿٥١﴾</vt:lpstr>
      <vt:lpstr> ثُمَّ قِيلَ لِلَّذِينَ ظَلَمُوا۟ ذُوقُوا۟ عَذَابَ ٱلْخُلْدِ هَلْ تُجْزَوْنَ إِلَّا بِمَا كُنتُمْ تَكْسِبُونَ ﴿٥٢﴾</vt:lpstr>
      <vt:lpstr> وَيَسْتَنۢبِـُٔونَكَ أَحَقٌّ هُوَ ۖ قُلْ إِى وَرَبِّىٓ إِنَّهُۥ لَحَقٌّ ۖ وَمَآ أَنتُم بِمُعْجِزِينَ ﴿٥٣﴾</vt:lpstr>
      <vt:lpstr>وَلَوْ أَنَّ لِكُلِّ نَفْسٍ ظَلَمَتْ مَا فِى ٱلْأَرْضِ لَٱفْتَدَتْ بِهِۦ ۗ وَأَسَرُّوا۟ ٱلنَّدَامَةَ لَمَّا رَأَوُا۟ ٱلْعَذَابَ ۖ وَقُضِىَ بَيْنَهُم بِٱلْقِسْطِ ۚ وَهُمْ لَا يُظْلَمُونَ ﴿٥٤﴾</vt:lpstr>
      <vt:lpstr> أَلَآ إِنَّ لِلَّـهِ مَا فِى ٱلسَّمَـٰوَٰتِ وَٱلْأَرْضِ ۗ أَلَآ إِنَّ وَعْدَ ٱللَّـهِ حَقٌّ وَلَـٰكِنَّ أَكْثَرَهُمْ لَا يَعْلَمُونَ ﴿٥٥﴾</vt:lpstr>
      <vt:lpstr> هُوَ يُحْىِۦ وَيُمِيتُ وَإِلَيْهِ تُرْجَعُونَ ﴿٥٦﴾</vt:lpstr>
      <vt:lpstr> يَـٰٓأَيُّهَا ٱلنَّاسُ قَدْ جَآءَتْكُم مَّوْعِظَةٌ مِّن رَّبِّكُمْ وَشِفَآءٌ لِّمَا فِى ٱلصُّدُورِ وَهُدًى وَرَحْمَةٌ لِّلْمُؤْمِنِينَ ﴿٥٧﴾</vt:lpstr>
      <vt:lpstr> قُلْ بِفَضْلِ ٱللَّـهِ وَبِرَحْمَتِهِۦ فَبِذَٰلِكَ فَلْيَفْرَحُوا۟ هُوَ خَيْرٌ مِّمَّا يَجْمَعُونَ ﴿٥٨﴾</vt:lpstr>
      <vt:lpstr> قُلْ أَرَءَيْتُم مَّآ أَنزَلَ ٱللَّـهُ لَكُم مِّن رِّزْقٍ فَجَعَلْتُم مِّنْهُ حَرَامًا وَحَلَـٰلًا قُلْ ءَآللَّـهُ أَذِنَ لَكُمْ ۖ أَمْ عَلَى ٱللَّـهِ تَفْتَرُونَ ﴿٥٩﴾</vt:lpstr>
      <vt:lpstr> وَمَا ظَنُّ ٱلَّذِينَ يَفْتَرُونَ عَلَى ٱللَّـهِ ٱلْكَذِبَ يَوْمَ ٱلْقِيَـٰمَةِ ۗ إِنَّ ٱللَّـهَ لَذُو فَضْلٍ عَلَى ٱلنَّاسِ وَلَـٰكِنَّ أَكْثَرَهُمْ لَا يَشْكُرُونَ ﴿٦٠﴾</vt:lpstr>
      <vt:lpstr> وَمَا تَكُونُ فِى شَأْنٍ وَمَا تَتْلُوا۟ مِنْهُ مِن قُرْءَانٍ وَلَا تَعْمَلُونَ مِنْ عَمَلٍ إِلَّا كُنَّا عَلَيْكُمْ شُهُودًا إِذْ تُفِيضُونَ فِيهِ ۚ</vt:lpstr>
      <vt:lpstr>وَمَا يَعْزُبُ عَن رَّبِّكَ مِن مِّثْقَالِ ذَرَّةٍ فِى ٱلْأَرْضِ وَلَا فِى ٱلسَّمَآءِ وَلَآ أَصْغَرَ مِن ذَٰلِكَ وَلَآ أَكْبَرَ إِلَّا فِى كِتَـٰبٍ مُّبِينٍ ﴿٦١﴾</vt:lpstr>
      <vt:lpstr>أَلَآ إِنَّ أَوْلِيَآءَ ٱللَّـهِ لَا خَوْفٌ عَلَيْهِمْ وَلَا هُمْ يَحْزَنُونَ ﴿٦٢﴾</vt:lpstr>
      <vt:lpstr> ٱلَّذِينَ ءَامَنُوا۟ وَكَانُوا۟ يَتَّقُونَ ﴿٦٣﴾</vt:lpstr>
      <vt:lpstr> لَهُمُ ٱلْبُشْرَىٰ فِى ٱلْحَيَوٰةِ ٱلدُّنْيَا وَفِى ٱلْـَٔاخِرَةِ ۚ لَا تَبْدِيلَ لِكَلِمَـٰتِ ٱللَّـهِ ۚ ذَٰلِكَ هُوَ ٱلْفَوْزُ ٱلْعَظِيمُ ﴿٦٤﴾</vt:lpstr>
      <vt:lpstr> وَلَا يَحْزُنكَ قَوْلُهُمْ ۘ إِنَّ ٱلْعِزَّةَ لِلَّـهِ جَمِيعًا ۚ هُوَ ٱلسَّمِيعُ ٱلْعَلِيمُ ﴿٦٥﴾</vt:lpstr>
      <vt:lpstr> أَلَآ إِنَّ لِلَّـهِ مَن فِى ٱلسَّمَـٰوَٰتِ وَمَن فِى ٱلْأَرْضِ ۗ وَمَا يَتَّبِعُ ٱلَّذِينَ يَدْعُونَ مِن دُونِ ٱللَّـهِ شُرَكَآءَ ۚ إِن يَتَّبِعُونَ إِلَّا ٱلظَّنَّ وَإِنْ هُمْ إِلَّا يَخْرُصُونَ ﴿٦٦﴾ </vt:lpstr>
      <vt:lpstr>هُوَ ٱلَّذِى جَعَلَ لَكُمُ ٱلَّيْلَ لِتَسْكُنُوا۟ فِيهِ وَٱلنَّهَارَ مُبْصِرًا ۚ إِنَّ فِى ذَٰلِكَ لَـَٔايَـٰتٍ لِّقَوْمٍ يَسْمَعُونَ ﴿٦٧﴾</vt:lpstr>
      <vt:lpstr> قَالُوا۟ ٱتَّخَذَ ٱللَّـهُ وَلَدًا ۗ سُبْحَـٰنَهُۥ ۖ هُوَ ٱلْغَنِىُّ ۖ لَهُۥ مَا فِى ٱلسَّمَـٰوَٰتِ وَمَا فِى ٱلْأَرْضِ ۚ إِنْ عِندَكُم مِّن سُلْطَـٰنٍۭ بِهَـٰذَآ ۚ أَتَقُولُونَ عَلَى ٱللَّـهِ مَا لَا تَعْلَمُونَ ﴿٦٨﴾ </vt:lpstr>
      <vt:lpstr>قُلْ إِنَّ ٱلَّذِينَ يَفْتَرُونَ عَلَى ٱللَّـهِ ٱلْكَذِبَ لَا يُفْلِحُونَ ﴿٦٩﴾</vt:lpstr>
      <vt:lpstr> مَتَـٰعٌ فِى ٱلدُّنْيَا ثُمَّ إِلَيْنَا مَرْجِعُهُمْ ثُمَّ نُذِيقُهُمُ ٱلْعَذَابَ ٱلشَّدِيدَ بِمَا كَانُوا۟ يَكْفُرُونَ ﴿٧٠﴾</vt:lpstr>
      <vt:lpstr> وَٱتْلُ عَلَيْهِمْ نَبَأَ نُوحٍ إِذْ قَالَ لِقَوْمِهِۦ يَـٰقَوْمِ إِن كَانَ كَبُرَ عَلَيْكُم مَّقَامِى وَتَذْكِيرِى بِـَٔايَـٰتِ ٱللَّـهِ فَعَلَى ٱللَّـهِ تَوَكَّلْتُ</vt:lpstr>
      <vt:lpstr>فَأَجْمِعُوٓا۟ أَمْرَكُمْ وَشُرَكَآءَكُمْ ثُمَّ لَا يَكُنْ أَمْرُكُمْ عَلَيْكُمْ غُمَّةً ثُمَّ ٱقْضُوٓا۟ إِلَىَّ وَلَا تُنظِرُونِ ﴿٧١﴾</vt:lpstr>
      <vt:lpstr> فَإِن تَوَلَّيْتُمْ فَمَا سَأَلْتُكُم مِّنْ أَجْرٍ ۖ إِنْ أَجْرِىَ إِلَّا عَلَى ٱللَّـهِ ۖ وَأُمِرْتُ أَنْ أَكُونَ مِنَ ٱلْمُسْلِمِينَ ﴿٧٢﴾</vt:lpstr>
      <vt:lpstr> فَكَذَّبُوهُ فَنَجَّيْنَـٰهُ وَمَن مَّعَهُۥ فِى ٱلْفُلْكِ وَجَعَلْنَـٰهُمْ خَلَـٰٓئِفَ وَأَغْرَقْنَا ٱلَّذِينَ كَذَّبُوا۟ بِـَٔايَـٰتِنَا ۖ فَٱنظُرْ كَيْفَ كَانَ عَـٰقِبَةُ ٱلْمُنذَرِينَ ﴿٧٣﴾</vt:lpstr>
      <vt:lpstr> ثُمَّ بَعَثْنَا مِنۢ بَعْدِهِۦ رُسُلًا إِلَىٰ قَوْمِهِمْ فَجَآءُوهُم بِٱلْبَيِّنَـٰتِ فَمَا كَانُوا۟ لِيُؤْمِنُوا۟ بِمَا كَذَّبُوا۟ بِهِۦ مِن قَبْلُ ۚ كَذَٰلِكَ نَطْبَعُ عَلَىٰ قُلُوبِ ٱلْمُعْتَدِينَ ﴿٧٤﴾</vt:lpstr>
      <vt:lpstr> ثُمَّ بَعَثْنَا مِنۢ بَعْدِهِم مُّوسَىٰ وَهَـٰرُونَ إِلَىٰ فِرْعَوْنَ وَمَلَإِي۟هِۦ بِـَٔايَـٰتِنَا فَٱسْتَكْبَرُوا۟ وَكَانُوا۟ قَوْمًا مُّجْرِمِينَ ﴿٧٥﴾</vt:lpstr>
      <vt:lpstr> فَلَمَّا جَآءَهُمُ ٱلْحَقُّ مِنْ عِندِنَا قَالُوٓا۟ إِنَّ هَـٰذَا لَسِحْرٌ مُّبِينٌ ﴿٧٦﴾</vt:lpstr>
      <vt:lpstr> قَالَ مُوسَىٰٓ أَتَقُولُونَ لِلْحَقِّ لَمَّا جَآءَكُمْ ۖ أَسِحْرٌ هَـٰذَا وَلَا يُفْلِحُ ٱلسَّـٰحِرُونَ ﴿٧٧﴾</vt:lpstr>
      <vt:lpstr> قَالُوٓا۟ أَجِئْتَنَا لِتَلْفِتَنَا عَمَّا وَجَدْنَا عَلَيْهِ ءَابَآءَنَا وَتَكُونَ لَكُمَا ٱلْكِبْرِيَآءُ فِى ٱلْأَرْضِ وَمَا نَحْنُ لَكُمَا بِمُؤْمِنِينَ ﴿٧٨﴾</vt:lpstr>
      <vt:lpstr>وَقَالَ فِرْعَوْنُ ٱئْتُونِى بِكُلِّ سَـٰحِرٍ عَلِيمٍ ﴿٧٩﴾</vt:lpstr>
      <vt:lpstr> فَلَمَّا جَآءَ ٱلسَّحَرَةُ قَالَ لَهُم مُّوسَىٰٓ أَلْقُوا۟ مَآ أَنتُم مُّلْقُونَ ﴿٨٠﴾</vt:lpstr>
      <vt:lpstr> فَلَمَّآ أَلْقَوْا۟ قَالَ مُوسَىٰ مَا جِئْتُم بِهِ ٱلسِّحْرُ ۖ إِنَّ ٱللَّـهَ سَيُبْطِلُهُۥٓ ۖ إِنَّ ٱللَّـهَ لَا يُصْلِحُ عَمَلَ ٱلْمُفْسِدِينَ ﴿٨١﴾ </vt:lpstr>
      <vt:lpstr>وَيُحِقُّ ٱللَّـهُ ٱلْحَقَّ بِكَلِمَـٰتِهِۦ وَلَوْ كَرِهَ ٱلْمُجْرِمُونَ ﴿٨٢﴾</vt:lpstr>
      <vt:lpstr> فَمَآ ءَامَنَ لِمُوسَىٰٓ إِلَّا ذُرِّيَّةٌ مِّن قَوْمِهِۦ عَلَىٰ خَوْفٍ مِّن فِرْعَوْنَ وَمَلَإِي۟هِمْ أَن يَفْتِنَهُمْ ۚ وَإِنَّ فِرْعَوْنَ لَعَالٍ فِى ٱلْأَرْضِ وَإِنَّهُۥ لَمِنَ ٱلْمُسْرِفِينَ ﴿٨٣﴾</vt:lpstr>
      <vt:lpstr> وَقَالَ مُوسَىٰ يَـٰقَوْمِ إِن كُنتُمْ ءَامَنتُم بِٱللَّـهِ فَعَلَيْهِ تَوَكَّلُوٓا۟ إِن كُنتُم مُّسْلِمِينَ ﴿٨٤﴾</vt:lpstr>
      <vt:lpstr> فَقَالُوا۟ عَلَى ٱللَّـهِ تَوَكَّلْنَا رَبَّنَا لَا تَجْعَلْنَا فِتْنَةً لِّلْقَوْمِ ٱلظَّـٰلِمِينَ ﴿٨٥﴾</vt:lpstr>
      <vt:lpstr> وَنَجِّنَا بِرَحْمَتِكَ مِنَ ٱلْقَوْمِ ٱلْكَـٰفِرِينَ ﴿٨٦﴾</vt:lpstr>
      <vt:lpstr> وَأَوْحَيْنَآ إِلَىٰ مُوسَىٰ وَأَخِيهِ أَن تَبَوَّءَا لِقَوْمِكُمَا بِمِصْرَ بُيُوتًا وَٱجْعَلُوا۟ بُيُوتَكُمْ قِبْلَةً وَأَقِيمُوا۟ ٱلصَّلَوٰةَ ۗ وَبَشِّرِ ٱلْمُؤْمِنِينَ ﴿٨٧﴾</vt:lpstr>
      <vt:lpstr> وَقَالَ مُوسَىٰ رَبَّنَآ إِنَّكَ ءَاتَيْتَ فِرْعَوْنَ وَمَلَأَهُۥ زِينَةً وَأَمْوَٰلًا فِى ٱلْحَيَوٰةِ ٱلدُّنْيَا رَبَّنَا لِيُضِلُّوا۟ عَن سَبِيلِكَ ۖ رَبَّنَا ٱطْمِسْ عَلَىٰٓ أَمْوَٰلِهِمْ وَٱشْدُدْ عَلَىٰ قُلُوبِهِمْ فَلَا يُؤْمِنُوا۟ حَتَّىٰ يَرَوُا۟ ٱلْعَذَابَ ٱلْأَلِيمَ ﴿٨٨﴾</vt:lpstr>
      <vt:lpstr>قَالَ قَدْ أُجِيبَت دَّعْوَتُكُمَا فَٱسْتَقِيمَا وَلَا تَتَّبِعَآنِّ سَبِيلَ ٱلَّذِينَ لَا يَعْلَمُونَ ﴿٨٩﴾</vt:lpstr>
      <vt:lpstr> وَجَـٰوَزْنَا بِبَنِىٓ إِسْرَٰٓءِيلَ ٱلْبَحْرَ فَأَتْبَعَهُمْ فِرْعَوْنُ وَجُنُودُهُۥ بَغْيًا وَعَدْوًا ۖ حَتَّىٰٓ إِذَآ أَدْرَكَهُ ٱلْغَرَقُ قَالَ ءَامَنتُ أَنَّهُۥ لَآ إِلَـٰهَ إِلَّا ٱلَّذِىٓ ءَامَنَتْ بِهِۦ بَنُوٓا۟ إِسْرَٰٓءِيلَ وَأَنَا۠ مِنَ ٱلْمُسْلِمِينَ ﴿٩٠﴾</vt:lpstr>
      <vt:lpstr> ءَآلْـَٔـٰنَ وَقَدْ عَصَيْتَ قَبْلُ وَكُنتَ مِنَ ٱلْمُفْسِدِينَ ﴿٩١﴾</vt:lpstr>
      <vt:lpstr> فَٱلْيَوْمَ نُنَجِّيكَ بِبَدَنِكَ لِتَكُونَ لِمَنْ خَلْفَكَ ءَايَةً ۚ وَإِنَّ كَثِيرًا مِّنَ ٱلنَّاسِ عَنْ ءَايَـٰتِنَا لَغَـٰفِلُونَ ﴿٩٢﴾ </vt:lpstr>
      <vt:lpstr>وَلَقَدْ بَوَّأْنَا بَنِىٓ إِسْرَٰٓءِيلَ مُبَوَّأَ صِدْقٍ وَرَزَقْنَـٰهُم مِّنَ ٱلطَّيِّبَـٰتِ فَمَا ٱخْتَلَفُوا۟ حَتَّىٰ جَآءَهُمُ ٱلْعِلْمُ ۚ إِنَّ رَبَّكَ يَقْضِى بَيْنَهُمْ يَوْمَ ٱلْقِيَـٰمَةِ فِيمَا كَانُوا۟ فِيهِ يَخْتَلِفُونَ ﴿٩٣﴾</vt:lpstr>
      <vt:lpstr> فَإِن كُنتَ فِى شَكٍّۢ مِّمَّآ أَنزَلْنَآ إِلَيْكَ فَسْـَٔلِ ٱلَّذِينَ يَقْرَءُونَ ٱلْكِتَـٰبَ مِن قَبْلِكَ ۚ لَقَدْ جَآءَكَ ٱلْحَقُّ مِن رَّبِّكَ فَلَا تَكُونَنَّ مِنَ ٱلْمُمْتَرِينَ ﴿٩٤﴾ </vt:lpstr>
      <vt:lpstr>وَلَا تَكُونَنَّ مِنَ ٱلَّذِينَ كَذَّبُوا۟ بِـَٔايَـٰتِ ٱللَّـهِ فَتَكُونَ مِنَ ٱلْخَـٰسِرِينَ ﴿٩٥﴾</vt:lpstr>
      <vt:lpstr> إِنَّ ٱلَّذِينَ حَقَّتْ عَلَيْهِمْ كَلِمَتُ رَبِّكَ لَا يُؤْمِنُونَ ﴿٩٦﴾</vt:lpstr>
      <vt:lpstr> وَلَوْ جَآءَتْهُمْ كُلُّ ءَايَةٍ حَتَّىٰ يَرَوُا۟ ٱلْعَذَابَ ٱلْأَلِيمَ ﴿٩٧﴾</vt:lpstr>
      <vt:lpstr>فَلَوْلَا كَانَتْ قَرْيَةٌ ءَامَنَتْ فَنَفَعَهَآ إِيمَـٰنُهَآ إِلَّا قَوْمَ يُونُسَ لَمَّآ ءَامَنُوا۟ كَشَفْنَا عَنْهُمْ عَذَابَ ٱلْخِزْىِ فِى ٱلْحَيَوٰةِ ٱلدُّنْيَا وَمَتَّعْنَـٰهُمْ إِلَىٰ حِينٍ ﴿٩٨﴾</vt:lpstr>
      <vt:lpstr> وَلَوْ شَآءَ رَبُّكَ لَـَٔامَنَ مَن فِى ٱلْأَرْضِ كُلُّهُمْ جَمِيعًا ۚ أَفَأَنتَ تُكْرِهُ ٱلنَّاسَ حَتَّىٰ يَكُونُوا۟ مُؤْمِنِينَ ﴿٩٩﴾ </vt:lpstr>
      <vt:lpstr>وَمَا كَانَ لِنَفْسٍ أَن تُؤْمِنَ إِلَّا بِإِذْنِ ٱللَّـهِ ۚ وَيَجْعَلُ ٱلرِّجْسَ عَلَى ٱلَّذِينَ لَا يَعْقِلُونَ ﴿١٠٠﴾</vt:lpstr>
      <vt:lpstr> قُلِ ٱنظُرُوا۟ مَاذَا فِى ٱلسَّمَـٰوَٰتِ وَٱلْأَرْضِ ۚ وَمَا تُغْنِى ٱلْـَٔايَـٰتُ وَٱلنُّذُرُ عَن قَوْمٍ لَّا يُؤْمِنُونَ ﴿١٠١﴾</vt:lpstr>
      <vt:lpstr> فَهَلْ يَنتَظِرُونَ إِلَّا مِثْلَ أَيَّامِ ٱلَّذِينَ خَلَوْا۟ مِن قَبْلِهِمْ ۚ قُلْ فَٱنتَظِرُوٓا۟ إِنِّى مَعَكُم مِّنَ ٱلْمُنتَظِرِينَ ﴿١٠٢﴾</vt:lpstr>
      <vt:lpstr> ثُمَّ نُنَجِّى رُسُلَنَا وَٱلَّذِينَ ءَامَنُوا۟ ۚ كَذَٰلِكَ حَقًّا عَلَيْنَا نُنجِ ٱلْمُؤْمِنِينَ ﴿١٠٣﴾</vt:lpstr>
      <vt:lpstr> قُلْ يَـٰٓأَيُّهَا ٱلنَّاسُ إِن كُنتُمْ فِى شَكٍّۢ مِّن دِينِى فَلَآ أَعْبُدُ ٱلَّذِينَ تَعْبُدُونَ مِن دُونِ ٱللَّـهِ وَلَـٰكِنْ أَعْبُدُ ٱللَّـهَ ٱلَّذِى يَتَوَفَّىٰكُمْ ۖ وَأُمِرْتُ أَنْ أَكُونَ مِنَ ٱلْمُؤْمِنِينَ ﴿١٠٤﴾</vt:lpstr>
      <vt:lpstr> وَأَنْ أَقِمْ وَجْهَكَ لِلدِّينِ حَنِيفًا وَلَا تَكُونَنَّ مِنَ ٱلْمُشْرِكِينَ ﴿١٠٥﴾</vt:lpstr>
      <vt:lpstr> وَلَا تَدْعُ مِن دُونِ ٱللَّـهِ مَا لَا يَنفَعُكَ وَلَا يَضُرُّكَ ۖ فَإِن فَعَلْتَ فَإِنَّكَ إِذًا مِّنَ ٱلظَّـٰلِمِينَ ﴿١٠٦﴾</vt:lpstr>
      <vt:lpstr>وَإِن يَمْسَسْكَ ٱللَّـهُ بِضُرٍّۢ فَلَا كَاشِفَ لَهُۥٓ إِلَّا هُوَ ۖ وَإِن يُرِدْكَ بِخَيْرٍ فَلَا رَآدَّ لِفَضْلِهِۦ ۚ يُصِيبُ بِهِۦ مَن يَشَآءُ مِنْ عِبَادِهِۦ ۚ وَهُوَ ٱلْغَفُورُ ٱلرَّحِيمُ ﴿١٠٧﴾ </vt:lpstr>
      <vt:lpstr>قُلْ يَـٰٓأَيُّهَا ٱلنَّاسُ قَدْ جَآءَكُمُ ٱلْحَقُّ مِن رَّبِّكُمْ ۖ فَمَنِ ٱهْتَدَىٰ فَإِنَّمَا يَهْتَدِى لِنَفْسِهِۦ ۖ وَمَن ضَلَّ فَإِنَّمَا يَضِلُّ عَلَيْهَا ۖ وَمَآ أَنَا۠ عَلَيْكُم بِوَكِيلٍ ﴿١٠٨﴾</vt:lpstr>
      <vt:lpstr>وَٱتَّبِعْ مَا يُوحَىٰٓ إِلَيْكَ وَٱصْبِرْ حَتَّىٰ يَحْكُمَ ٱللَّـهُ ۚ وَهُوَ خَيْرُ ٱلْحَـٰكِمِينَ ﴿١٠٩﴾</vt:lpstr>
      <vt:lpstr>اَللَّهُمَّ صَلِّ عَلَى مُحَمَّدٍ وَ آلِ مُحَمَّد</vt:lpstr>
      <vt:lpstr>Please recite   Surat al-Fatihah for ALL MARHUMEEN </vt:lpstr>
    </vt:vector>
  </TitlesOfParts>
  <Company>DOHMS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يس</dc:title>
  <dc:creator>Rehan Ali Lotlikar</dc:creator>
  <cp:lastModifiedBy>Rehan Ali Lotlikar</cp:lastModifiedBy>
  <cp:revision>357</cp:revision>
  <dcterms:created xsi:type="dcterms:W3CDTF">2005-07-27T05:58:58Z</dcterms:created>
  <dcterms:modified xsi:type="dcterms:W3CDTF">2020-05-03T20:34:40Z</dcterms:modified>
</cp:coreProperties>
</file>