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354" r:id="rId2"/>
    <p:sldId id="1074" r:id="rId3"/>
    <p:sldId id="1129" r:id="rId4"/>
    <p:sldId id="766" r:id="rId5"/>
    <p:sldId id="1130" r:id="rId6"/>
    <p:sldId id="1131" r:id="rId7"/>
    <p:sldId id="1132" r:id="rId8"/>
    <p:sldId id="1133" r:id="rId9"/>
    <p:sldId id="1134" r:id="rId10"/>
    <p:sldId id="1135" r:id="rId11"/>
    <p:sldId id="1104" r:id="rId12"/>
    <p:sldId id="353"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الناس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Nās</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humans)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114</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a:solidFill>
                  <a:srgbClr val="FFFF00"/>
                </a:solidFill>
                <a:latin typeface="Trebuchet MS" panose="020B0603020202020204" pitchFamily="34" charset="0"/>
                <a:cs typeface="Traditional Arabic" panose="02020603050405020304" pitchFamily="18" charset="-78"/>
              </a:rPr>
              <a:t>6</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مِنَ ٱلْجِنَّةِ وَٱلنَّاسِ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among the jinn and humans.’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114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63258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114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Nās</a:t>
            </a:r>
            <a:endParaRPr lang="en-US" altLang="en-US" sz="2800" dirty="0" smtClean="0">
              <a:solidFill>
                <a:srgbClr val="FFFF00"/>
              </a:solidFill>
            </a:endParaRPr>
          </a:p>
          <a:p>
            <a:pPr algn="ctr">
              <a:spcBef>
                <a:spcPct val="0"/>
              </a:spcBef>
              <a:buFontTx/>
              <a:buNone/>
            </a:pPr>
            <a:endParaRPr lang="en-US" altLang="en-US" sz="800" dirty="0" smtClean="0">
              <a:solidFill>
                <a:srgbClr val="FFFF00"/>
              </a:solidFill>
            </a:endParaRPr>
          </a:p>
          <a:p>
            <a:pPr algn="ctr">
              <a:spcBef>
                <a:spcPct val="0"/>
              </a:spcBef>
              <a:buFontTx/>
              <a:buNone/>
            </a:pPr>
            <a:endParaRPr lang="en-US" altLang="en-US" sz="300" dirty="0" smtClean="0">
              <a:solidFill>
                <a:srgbClr val="FFFF00"/>
              </a:solidFill>
            </a:endParaRPr>
          </a:p>
          <a:p>
            <a:pPr algn="ctr">
              <a:spcBef>
                <a:spcPct val="0"/>
              </a:spcBef>
              <a:buFontTx/>
              <a:buNone/>
            </a:pPr>
            <a:r>
              <a:rPr lang="en-US" altLang="en-US" sz="2600" dirty="0">
                <a:solidFill>
                  <a:srgbClr val="FFFF00"/>
                </a:solidFill>
              </a:rPr>
              <a:t>The surah that opens with the mention of God as the Lord of Humans and teaches one to seek refuge in Him from the whisperings of Satan and those of evil jinn and people. It takes its name from the word “people” or “mankind” (al-</a:t>
            </a:r>
            <a:r>
              <a:rPr lang="en-US" altLang="en-US" sz="2600" dirty="0" err="1">
                <a:solidFill>
                  <a:srgbClr val="FFFF00"/>
                </a:solidFill>
              </a:rPr>
              <a:t>nās</a:t>
            </a:r>
            <a:r>
              <a:rPr lang="en-US" altLang="en-US" sz="2600" dirty="0">
                <a:solidFill>
                  <a:srgbClr val="FFFF00"/>
                </a:solidFill>
              </a:rPr>
              <a:t>) which recurs throughout the surah. This is another surah commonly used as an invocation against evil</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endParaRPr lang="en-US" altLang="en-US" sz="800" dirty="0">
              <a:solidFill>
                <a:srgbClr val="FFFF00"/>
              </a:solidFill>
            </a:endParaRPr>
          </a:p>
          <a:p>
            <a:pPr algn="ctr">
              <a:spcBef>
                <a:spcPct val="0"/>
              </a:spcBef>
              <a:buFontTx/>
              <a:buNone/>
            </a:pPr>
            <a:r>
              <a:rPr lang="en-US" altLang="en-US" sz="2600" dirty="0">
                <a:solidFill>
                  <a:srgbClr val="FFFF00"/>
                </a:solidFill>
              </a:rPr>
              <a:t>The surah is also known as: All People, Humankind, Mankind, People, The Men</a:t>
            </a:r>
            <a:r>
              <a:rPr lang="en-US" altLang="en-US" sz="2600" dirty="0" smtClean="0">
                <a:solidFill>
                  <a:srgbClr val="FFFF00"/>
                </a:solidFill>
              </a:rPr>
              <a:t>.</a:t>
            </a:r>
          </a:p>
          <a:p>
            <a:pPr algn="ctr">
              <a:spcBef>
                <a:spcPct val="0"/>
              </a:spcBef>
              <a:buFontTx/>
              <a:buNone/>
            </a:pPr>
            <a:endParaRPr lang="en-US" altLang="en-US" sz="700" dirty="0">
              <a:solidFill>
                <a:srgbClr val="FFFF00"/>
              </a:solidFill>
            </a:endParaRPr>
          </a:p>
          <a:p>
            <a:pPr algn="ctr">
              <a:spcBef>
                <a:spcPct val="0"/>
              </a:spcBef>
              <a:buFontTx/>
              <a:buNone/>
            </a:pPr>
            <a:r>
              <a:rPr lang="en-US" altLang="en-US" sz="2600" dirty="0">
                <a:solidFill>
                  <a:srgbClr val="FFFF00"/>
                </a:solidFill>
              </a:rPr>
              <a:t>This surah was revealed in </a:t>
            </a:r>
            <a:r>
              <a:rPr lang="en-US" altLang="en-US" sz="2600" dirty="0" smtClean="0">
                <a:solidFill>
                  <a:srgbClr val="FFFF00"/>
                </a:solidFill>
              </a:rPr>
              <a:t>Madinah. </a:t>
            </a:r>
            <a:r>
              <a:rPr lang="en-US" altLang="en-US" sz="2600" dirty="0">
                <a:solidFill>
                  <a:srgbClr val="FFFF00"/>
                </a:solidFill>
              </a:rPr>
              <a:t>Surah al-</a:t>
            </a:r>
            <a:r>
              <a:rPr lang="en-US" altLang="en-US" sz="2600" dirty="0" err="1">
                <a:solidFill>
                  <a:srgbClr val="FFFF00"/>
                </a:solidFill>
              </a:rPr>
              <a:t>Nās</a:t>
            </a:r>
            <a:r>
              <a:rPr lang="en-US" altLang="en-US" sz="2600" dirty="0">
                <a:solidFill>
                  <a:srgbClr val="FFFF00"/>
                </a:solidFill>
              </a:rPr>
              <a:t> and al-</a:t>
            </a:r>
            <a:r>
              <a:rPr lang="en-US" altLang="en-US" sz="2600" dirty="0" err="1">
                <a:solidFill>
                  <a:srgbClr val="FFFF00"/>
                </a:solidFill>
              </a:rPr>
              <a:t>Falaq</a:t>
            </a:r>
            <a:r>
              <a:rPr lang="en-US" altLang="en-US" sz="2600" dirty="0">
                <a:solidFill>
                  <a:srgbClr val="FFFF00"/>
                </a:solidFill>
              </a:rPr>
              <a:t> are together called </a:t>
            </a:r>
            <a:r>
              <a:rPr lang="en-US" altLang="en-US" sz="2600" dirty="0" err="1">
                <a:solidFill>
                  <a:srgbClr val="FFFF00"/>
                </a:solidFill>
              </a:rPr>
              <a:t>Ma’udhatayn</a:t>
            </a:r>
            <a:r>
              <a:rPr lang="en-US" altLang="en-US" sz="2600" dirty="0">
                <a:solidFill>
                  <a:srgbClr val="FFFF00"/>
                </a:solidFill>
              </a:rPr>
              <a:t>.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said that whoever recites this surah  in his house every night, will be kept safe from </a:t>
            </a:r>
            <a:r>
              <a:rPr lang="en-US" altLang="en-US" sz="2600" dirty="0" err="1">
                <a:solidFill>
                  <a:srgbClr val="FFFF00"/>
                </a:solidFill>
              </a:rPr>
              <a:t>Jinnaat</a:t>
            </a:r>
            <a:r>
              <a:rPr lang="en-US" altLang="en-US" sz="2600" dirty="0">
                <a:solidFill>
                  <a:srgbClr val="FFFF00"/>
                </a:solidFill>
              </a:rPr>
              <a:t> and the evil designs of </a:t>
            </a:r>
            <a:r>
              <a:rPr lang="en-US" altLang="en-US" sz="2600" dirty="0" err="1" smtClean="0">
                <a:solidFill>
                  <a:srgbClr val="FFFF00"/>
                </a:solidFill>
              </a:rPr>
              <a:t>Shaitan.If</a:t>
            </a:r>
            <a:r>
              <a:rPr lang="en-US" altLang="en-US" sz="2600" dirty="0" smtClean="0">
                <a:solidFill>
                  <a:srgbClr val="FFFF00"/>
                </a:solidFill>
              </a:rPr>
              <a:t> </a:t>
            </a:r>
            <a:r>
              <a:rPr lang="en-US" altLang="en-US" sz="2600" dirty="0">
                <a:solidFill>
                  <a:srgbClr val="FFFF00"/>
                </a:solidFill>
              </a:rPr>
              <a:t>this surah is put around the neck of a child as a talisman, the child will be protected from </a:t>
            </a:r>
            <a:r>
              <a:rPr lang="en-US" altLang="en-US" sz="2600" dirty="0" err="1">
                <a:solidFill>
                  <a:srgbClr val="FFFF00"/>
                </a:solidFill>
              </a:rPr>
              <a:t>Jinnat</a:t>
            </a:r>
            <a:r>
              <a:rPr lang="en-US" altLang="en-US" sz="2600" dirty="0">
                <a:solidFill>
                  <a:srgbClr val="FFFF00"/>
                </a:solidFill>
              </a:rPr>
              <a:t>. Reciting the </a:t>
            </a:r>
            <a:r>
              <a:rPr lang="en-US" altLang="en-US" sz="2600" dirty="0" err="1">
                <a:solidFill>
                  <a:srgbClr val="FFFF00"/>
                </a:solidFill>
              </a:rPr>
              <a:t>Ma’udhatayn</a:t>
            </a:r>
            <a:r>
              <a:rPr lang="en-US" altLang="en-US" sz="2600" dirty="0">
                <a:solidFill>
                  <a:srgbClr val="FFFF00"/>
                </a:solidFill>
              </a:rPr>
              <a:t> before sleeping is a means of safety and if recited on any part of the body that is paining, the pain will be relieved</a:t>
            </a:r>
            <a:r>
              <a:rPr lang="en-US" altLang="en-US" sz="2600" dirty="0" smtClean="0">
                <a:solidFill>
                  <a:srgbClr val="FFFF00"/>
                </a:solidFill>
              </a:rPr>
              <a:t>.</a:t>
            </a: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قُلْ أَعُوذُ بِرَبِّ ٱلنَّاسِ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seek the protection of the Lord of humans,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مَلِكِ ٱلنَّاسِ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Sovereign of humans,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245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إِلَـٰهِ ٱلنَّاسِ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God of humans,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57868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مِن شَرِّ ٱلْوَسْوَاسِ ٱلْخَنَّاسِ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the evil of the sneaky tempter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6898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ٱلَّذِى يُوَسْوِسُ فِى صُدُورِ ٱلنَّاسِ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puts temptations into the breasts of humans,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488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11376</TotalTime>
  <Words>418</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قُلْ أَعُوذُ بِرَبِّ ٱلنَّاسِ ﴿١﴾</vt:lpstr>
      <vt:lpstr> مَلِكِ ٱلنَّاسِ ﴿٢﴾</vt:lpstr>
      <vt:lpstr> إِلَـٰهِ ٱلنَّاسِ ﴿٣﴾</vt:lpstr>
      <vt:lpstr> مِن شَرِّ ٱلْوَسْوَاسِ ٱلْخَنَّاسِ ﴿٤﴾</vt:lpstr>
      <vt:lpstr> ٱلَّذِى يُوَسْوِسُ فِى صُدُورِ ٱلنَّاسِ ﴿٥﴾</vt:lpstr>
      <vt:lpstr> مِنَ ٱلْجِنَّةِ وَٱلنَّاسِ ﴿٦﴾</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896</cp:revision>
  <dcterms:created xsi:type="dcterms:W3CDTF">2005-07-27T05:58:58Z</dcterms:created>
  <dcterms:modified xsi:type="dcterms:W3CDTF">2020-05-23T03:36:43Z</dcterms:modified>
</cp:coreProperties>
</file>