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54" r:id="rId2"/>
    <p:sldId id="1074" r:id="rId3"/>
    <p:sldId id="1131" r:id="rId4"/>
    <p:sldId id="1129" r:id="rId5"/>
    <p:sldId id="766" r:id="rId6"/>
    <p:sldId id="1130" r:id="rId7"/>
    <p:sldId id="1132" r:id="rId8"/>
    <p:sldId id="1133" r:id="rId9"/>
    <p:sldId id="1134" r:id="rId10"/>
    <p:sldId id="1104" r:id="rId11"/>
    <p:sldId id="353"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p:scale>
          <a:sx n="60" d="100"/>
          <a:sy n="60" d="100"/>
        </p:scale>
        <p:origin x="1517" y="557"/>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الإخلاص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Ikhlāṣ</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monotheism)</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112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57103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112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Ikhlāṣ</a:t>
            </a:r>
            <a:endParaRPr lang="en-US" altLang="en-US" sz="2800" dirty="0" smtClean="0">
              <a:solidFill>
                <a:srgbClr val="FFFF00"/>
              </a:solidFill>
            </a:endParaRPr>
          </a:p>
          <a:p>
            <a:pPr algn="ctr">
              <a:spcBef>
                <a:spcPct val="0"/>
              </a:spcBef>
              <a:buFontTx/>
              <a:buNone/>
            </a:pPr>
            <a:endParaRPr lang="en-US" altLang="en-US" sz="300" dirty="0" smtClean="0">
              <a:solidFill>
                <a:srgbClr val="FFFF00"/>
              </a:solidFill>
            </a:endParaRPr>
          </a:p>
          <a:p>
            <a:pPr algn="ctr">
              <a:spcBef>
                <a:spcPct val="0"/>
              </a:spcBef>
              <a:buFontTx/>
              <a:buNone/>
            </a:pPr>
            <a:r>
              <a:rPr lang="en-US" altLang="en-US" sz="2600" dirty="0">
                <a:solidFill>
                  <a:srgbClr val="FFFF00"/>
                </a:solidFill>
              </a:rPr>
              <a:t>The surah whose six elements of belief constitute pure sincerity of faith or Monotheism, wherein a believer affirms God’s divinity, Oneness, and eternality, and negates in relation to Him any offspring, ancestry, or likeness. It negates any kind of anthropomorphism that may compromise pure monotheism. It is unusual in having as its title a term not mentioned in the body of the surah. The word “</a:t>
            </a:r>
            <a:r>
              <a:rPr lang="en-US" altLang="en-US" sz="2600" dirty="0" err="1">
                <a:solidFill>
                  <a:srgbClr val="FFFF00"/>
                </a:solidFill>
              </a:rPr>
              <a:t>Ikhlas</a:t>
            </a:r>
            <a:r>
              <a:rPr lang="en-US" altLang="en-US" sz="2600" dirty="0">
                <a:solidFill>
                  <a:srgbClr val="FFFF00"/>
                </a:solidFill>
              </a:rPr>
              <a:t>” conveys the meaning of sincerity in one’s religion and total dedication to the One true God</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600" dirty="0" smtClean="0">
                <a:solidFill>
                  <a:srgbClr val="FFFF00"/>
                </a:solidFill>
              </a:rPr>
              <a:t>The </a:t>
            </a:r>
            <a:r>
              <a:rPr lang="en-US" altLang="en-US" sz="2600" dirty="0">
                <a:solidFill>
                  <a:srgbClr val="FFFF00"/>
                </a:solidFill>
              </a:rPr>
              <a:t>surah is also known as: Divine Unity, Oneness, Pure Faith, Pure Sincerity, Pure Truth, Purity (of Faith), Sincere Religion, Sincerity, The Purity of Faith, Unity.</a:t>
            </a:r>
            <a:endParaRPr lang="en-US" altLang="en-US" sz="2600" dirty="0" smtClean="0">
              <a:solidFill>
                <a:srgbClr val="FFFF00"/>
              </a:solidFill>
            </a:endParaRPr>
          </a:p>
          <a:p>
            <a:pPr algn="ctr">
              <a:spcBef>
                <a:spcPct val="0"/>
              </a:spcBef>
              <a:buFontTx/>
              <a:buNone/>
            </a:pPr>
            <a:r>
              <a:rPr lang="en-US" altLang="en-US" sz="2600" dirty="0" smtClean="0">
                <a:solidFill>
                  <a:srgbClr val="FFFF00"/>
                </a:solidFill>
              </a:rPr>
              <a:t>This </a:t>
            </a:r>
            <a:r>
              <a:rPr lang="en-US" altLang="en-US" sz="2600" dirty="0">
                <a:solidFill>
                  <a:srgbClr val="FFFF00"/>
                </a:solidFill>
              </a:rPr>
              <a:t>surah was revealed in </a:t>
            </a:r>
            <a:r>
              <a:rPr lang="en-US" altLang="en-US" sz="2600" dirty="0" smtClean="0">
                <a:solidFill>
                  <a:srgbClr val="FFFF00"/>
                </a:solidFill>
              </a:rPr>
              <a:t>Makkah. </a:t>
            </a:r>
            <a:r>
              <a:rPr lang="en-US" altLang="en-US" sz="2600" dirty="0">
                <a:solidFill>
                  <a:srgbClr val="FFFF00"/>
                </a:solidFill>
              </a:rPr>
              <a:t>It is also known as surah al-</a:t>
            </a:r>
            <a:r>
              <a:rPr lang="en-US" altLang="en-US" sz="2600" dirty="0" err="1">
                <a:solidFill>
                  <a:srgbClr val="FFFF00"/>
                </a:solidFill>
              </a:rPr>
              <a:t>Ikhlaas</a:t>
            </a:r>
            <a:r>
              <a:rPr lang="en-US" altLang="en-US" sz="2600" dirty="0">
                <a:solidFill>
                  <a:srgbClr val="FFFF00"/>
                </a:solidFill>
              </a:rPr>
              <a:t>. It is narrated from the Holy Prophet (</a:t>
            </a:r>
            <a:r>
              <a:rPr lang="en-US" altLang="en-US" sz="2600" dirty="0" err="1">
                <a:solidFill>
                  <a:srgbClr val="FFFF00"/>
                </a:solidFill>
              </a:rPr>
              <a:t>s.a.w</a:t>
            </a:r>
            <a:r>
              <a:rPr lang="en-US" altLang="en-US" sz="2600" dirty="0">
                <a:solidFill>
                  <a:srgbClr val="FFFF00"/>
                </a:solidFill>
              </a:rPr>
              <a:t>.) that whoever recites this surah once will get the reward equal to ten times the number of people who have believed in the Islamic teachings. This surah has many other rewards and its recitation is compared to reciting a third of the Holy Qur’an. </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7384"/>
            <a:ext cx="12192000" cy="701730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500" dirty="0" smtClean="0">
              <a:solidFill>
                <a:srgbClr val="FFFF00"/>
              </a:solidFill>
            </a:endParaRPr>
          </a:p>
          <a:p>
            <a:pPr algn="ctr">
              <a:spcBef>
                <a:spcPct val="0"/>
              </a:spcBef>
              <a:buFontTx/>
              <a:buNone/>
            </a:pPr>
            <a:r>
              <a:rPr lang="en-US" altLang="en-US" sz="2500" dirty="0" smtClean="0">
                <a:solidFill>
                  <a:srgbClr val="FFFF00"/>
                </a:solidFill>
              </a:rPr>
              <a:t>Reciting </a:t>
            </a:r>
            <a:r>
              <a:rPr lang="en-US" altLang="en-US" sz="2500" dirty="0">
                <a:solidFill>
                  <a:srgbClr val="FFFF00"/>
                </a:solidFill>
              </a:rPr>
              <a:t>it once is a means of blessings for the reciter, if recited twice then the blessings are also showered upon the children of the reciter. Reciting it thrice brings blessings on the entire family of the reciter. If </a:t>
            </a:r>
            <a:r>
              <a:rPr lang="en-US" altLang="en-US" sz="2500" dirty="0" smtClean="0">
                <a:solidFill>
                  <a:srgbClr val="FFFF00"/>
                </a:solidFill>
              </a:rPr>
              <a:t>this surah is </a:t>
            </a:r>
            <a:r>
              <a:rPr lang="en-US" altLang="en-US" sz="2500" dirty="0">
                <a:solidFill>
                  <a:srgbClr val="FFFF00"/>
                </a:solidFill>
              </a:rPr>
              <a:t>recited 11 times, the reciter will have palaces built for him in </a:t>
            </a:r>
            <a:r>
              <a:rPr lang="en-US" altLang="en-US" sz="2500" dirty="0" smtClean="0">
                <a:solidFill>
                  <a:srgbClr val="FFFF00"/>
                </a:solidFill>
              </a:rPr>
              <a:t>Jannah. When </a:t>
            </a:r>
            <a:r>
              <a:rPr lang="en-US" altLang="en-US" sz="2500" dirty="0">
                <a:solidFill>
                  <a:srgbClr val="FFFF00"/>
                </a:solidFill>
              </a:rPr>
              <a:t>a person recites this surah 100 times, all his sins for the past 25 years are forgiven (except the sins of killing an innocent person or usurping the property of people). The one who recites it 1000 times will not die unless he sees his place in Jannah. </a:t>
            </a:r>
            <a:r>
              <a:rPr lang="en-US" altLang="en-US" sz="2500" dirty="0" smtClean="0">
                <a:solidFill>
                  <a:srgbClr val="FFFF00"/>
                </a:solidFill>
              </a:rPr>
              <a:t> The </a:t>
            </a:r>
            <a:r>
              <a:rPr lang="en-US" altLang="en-US" sz="2500" dirty="0">
                <a:solidFill>
                  <a:srgbClr val="FFFF00"/>
                </a:solidFill>
              </a:rPr>
              <a:t>Holy Prophet </a:t>
            </a:r>
            <a:r>
              <a:rPr lang="en-US" altLang="en-US" sz="2500" dirty="0" smtClean="0">
                <a:solidFill>
                  <a:srgbClr val="FFFF00"/>
                </a:solidFill>
              </a:rPr>
              <a:t>(S) </a:t>
            </a:r>
            <a:r>
              <a:rPr lang="en-US" altLang="en-US" sz="2500" dirty="0">
                <a:solidFill>
                  <a:srgbClr val="FFFF00"/>
                </a:solidFill>
              </a:rPr>
              <a:t>once advised a poor person to always say ‘salaam’ when entering his house, even if there was nobody there, and then recite </a:t>
            </a:r>
            <a:r>
              <a:rPr lang="en-US" altLang="en-US" sz="2500" dirty="0" smtClean="0">
                <a:solidFill>
                  <a:srgbClr val="FFFF00"/>
                </a:solidFill>
              </a:rPr>
              <a:t>this surah. </a:t>
            </a:r>
            <a:r>
              <a:rPr lang="en-US" altLang="en-US" sz="2500" dirty="0">
                <a:solidFill>
                  <a:srgbClr val="FFFF00"/>
                </a:solidFill>
              </a:rPr>
              <a:t>After a little while, the man became abundantly </a:t>
            </a:r>
            <a:r>
              <a:rPr lang="en-US" altLang="en-US" sz="2500" dirty="0" smtClean="0">
                <a:solidFill>
                  <a:srgbClr val="FFFF00"/>
                </a:solidFill>
              </a:rPr>
              <a:t>wealthy. It </a:t>
            </a:r>
            <a:r>
              <a:rPr lang="en-US" altLang="en-US" sz="2500" dirty="0">
                <a:solidFill>
                  <a:srgbClr val="FFFF00"/>
                </a:solidFill>
              </a:rPr>
              <a:t>is narrated that if a person does not recite this surah in any of his five daily prayers, it is as if he has not prayed. In fact, if a person does not recite this surah in any of his prayers for seven consecutive days, and he dies, it will be as if he died while following the religion of Abu </a:t>
            </a:r>
            <a:r>
              <a:rPr lang="en-US" altLang="en-US" sz="2500" dirty="0" err="1" smtClean="0">
                <a:solidFill>
                  <a:srgbClr val="FFFF00"/>
                </a:solidFill>
              </a:rPr>
              <a:t>Lahab</a:t>
            </a:r>
            <a:r>
              <a:rPr lang="en-US" altLang="en-US" sz="2500" dirty="0" smtClean="0">
                <a:solidFill>
                  <a:srgbClr val="FFFF00"/>
                </a:solidFill>
              </a:rPr>
              <a:t>. It </a:t>
            </a:r>
            <a:r>
              <a:rPr lang="en-US" altLang="en-US" sz="2500" dirty="0">
                <a:solidFill>
                  <a:srgbClr val="FFFF00"/>
                </a:solidFill>
              </a:rPr>
              <a:t>is </a:t>
            </a:r>
            <a:r>
              <a:rPr lang="en-US" altLang="en-US" sz="2500" dirty="0" err="1">
                <a:solidFill>
                  <a:srgbClr val="FFFF00"/>
                </a:solidFill>
              </a:rPr>
              <a:t>makruh</a:t>
            </a:r>
            <a:r>
              <a:rPr lang="en-US" altLang="en-US" sz="2500" dirty="0">
                <a:solidFill>
                  <a:srgbClr val="FFFF00"/>
                </a:solidFill>
              </a:rPr>
              <a:t> to recite this surah in one breath. This surah has numerous other benefits and is a cure for many ailments. It should be recited when travelling or when facing a tyrant ruler</a:t>
            </a:r>
            <a:r>
              <a:rPr lang="en-US" altLang="en-US" sz="2500" dirty="0" smtClean="0">
                <a:solidFill>
                  <a:srgbClr val="FFFF00"/>
                </a:solidFill>
              </a:rPr>
              <a:t>.</a:t>
            </a: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652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قُلْ هُوَ ٱللَّـهُ أَحَدٌ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‘He is Allah, the 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ٱللَّـهُ ٱلصَّمَدُ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is the All-embracing.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133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لَمْ يَلِدْ وَلَمْ يُولَدْ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neither begat, nor was begotten,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9883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وَلَمْ يَكُن لَّهُۥ كُفُوًا أَحَدٌۢ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has He any equal.’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Ikhlāṣ</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352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11369</TotalTime>
  <Words>666</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قُلْ هُوَ ٱللَّـهُ أَحَدٌ ﴿١﴾</vt:lpstr>
      <vt:lpstr> ٱللَّـهُ ٱلصَّمَدُ ﴿٢﴾</vt:lpstr>
      <vt:lpstr> لَمْ يَلِدْ وَلَمْ يُولَدْ ﴿٣﴾</vt:lpstr>
      <vt:lpstr> وَلَمْ يَكُن لَّهُۥ كُفُوًا أَحَدٌۢ ﴿٤﴾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893</cp:revision>
  <dcterms:created xsi:type="dcterms:W3CDTF">2005-07-27T05:58:58Z</dcterms:created>
  <dcterms:modified xsi:type="dcterms:W3CDTF">2020-05-23T03:25:35Z</dcterms:modified>
</cp:coreProperties>
</file>