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04" r:id="rId9"/>
    <p:sldId id="353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howGuides="1">
      <p:cViewPr varScale="1">
        <p:scale>
          <a:sx n="83" d="100"/>
          <a:sy n="83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الكوثر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Kawthar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abundance)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108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3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07268"/>
            <a:ext cx="12192000" cy="669414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108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Kawthar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</a:rPr>
              <a:t>The surah that informs the Prophet </a:t>
            </a:r>
            <a:r>
              <a:rPr lang="en-US" altLang="en-US" sz="2600" dirty="0" err="1">
                <a:solidFill>
                  <a:srgbClr val="FFFF00"/>
                </a:solidFill>
              </a:rPr>
              <a:t>Muḥammad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(S) that </a:t>
            </a:r>
            <a:r>
              <a:rPr lang="en-US" altLang="en-US" sz="2600" dirty="0">
                <a:solidFill>
                  <a:srgbClr val="FFFF00"/>
                </a:solidFill>
              </a:rPr>
              <a:t>God has gifted him with Abundance goodness in this life and far greater resplendence in the Hereafter—for which he is instructed to ever show gratitude and charitable </a:t>
            </a:r>
            <a:r>
              <a:rPr lang="en-US" altLang="en-US" sz="2600" dirty="0" smtClean="0">
                <a:solidFill>
                  <a:srgbClr val="FFFF00"/>
                </a:solidFill>
              </a:rPr>
              <a:t>generosity. </a:t>
            </a:r>
            <a:r>
              <a:rPr lang="en-US" altLang="en-US" sz="2600" dirty="0">
                <a:solidFill>
                  <a:srgbClr val="FFFF00"/>
                </a:solidFill>
              </a:rPr>
              <a:t>The surah comes to reassure the Prophet </a:t>
            </a:r>
            <a:r>
              <a:rPr lang="en-US" altLang="en-US" sz="2600" dirty="0" err="1">
                <a:solidFill>
                  <a:srgbClr val="FFFF00"/>
                </a:solidFill>
              </a:rPr>
              <a:t>Muḥammad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(S) and </a:t>
            </a:r>
            <a:r>
              <a:rPr lang="en-US" altLang="en-US" sz="2600" dirty="0">
                <a:solidFill>
                  <a:srgbClr val="FFFF00"/>
                </a:solidFill>
              </a:rPr>
              <a:t>as a retort to his enemy</a:t>
            </a:r>
            <a:r>
              <a:rPr lang="en-US" altLang="en-US" sz="2600" dirty="0" smtClean="0">
                <a:solidFill>
                  <a:srgbClr val="FFFF00"/>
                </a:solidFill>
              </a:rPr>
              <a:t>.</a:t>
            </a:r>
            <a:endParaRPr lang="en-US" altLang="en-US" sz="26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</a:rPr>
              <a:t>The surah is also known as: Abundant Goodness, Plenty, Pre-eminence, The Great Abundance</a:t>
            </a:r>
            <a:r>
              <a:rPr lang="en-US" altLang="en-US" sz="26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FFFF00"/>
                </a:solidFill>
              </a:rPr>
              <a:t>This is a ‘</a:t>
            </a:r>
            <a:r>
              <a:rPr lang="en-US" altLang="en-US" sz="2600" dirty="0" err="1" smtClean="0">
                <a:solidFill>
                  <a:srgbClr val="FFFF00"/>
                </a:solidFill>
              </a:rPr>
              <a:t>makki</a:t>
            </a:r>
            <a:r>
              <a:rPr lang="en-US" altLang="en-US" sz="2600" dirty="0">
                <a:solidFill>
                  <a:srgbClr val="FFFF00"/>
                </a:solidFill>
              </a:rPr>
              <a:t>’ surah. It is narrated from Imam </a:t>
            </a:r>
            <a:r>
              <a:rPr lang="en-US" altLang="en-US" sz="2600" dirty="0" err="1">
                <a:solidFill>
                  <a:srgbClr val="FFFF00"/>
                </a:solidFill>
              </a:rPr>
              <a:t>Ja’far</a:t>
            </a:r>
            <a:r>
              <a:rPr lang="en-US" altLang="en-US" sz="2600" dirty="0">
                <a:solidFill>
                  <a:srgbClr val="FFFF00"/>
                </a:solidFill>
              </a:rPr>
              <a:t> as-</a:t>
            </a:r>
            <a:r>
              <a:rPr lang="en-US" altLang="en-US" sz="2600" dirty="0" err="1">
                <a:solidFill>
                  <a:srgbClr val="FFFF00"/>
                </a:solidFill>
              </a:rPr>
              <a:t>Sadiq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(A) </a:t>
            </a:r>
            <a:r>
              <a:rPr lang="en-US" altLang="en-US" sz="2600" dirty="0">
                <a:solidFill>
                  <a:srgbClr val="FFFF00"/>
                </a:solidFill>
              </a:rPr>
              <a:t>that the person who recites this surah in any of his prayers, will drink from the fountain of </a:t>
            </a:r>
            <a:r>
              <a:rPr lang="en-US" altLang="en-US" sz="2600" dirty="0" err="1">
                <a:solidFill>
                  <a:srgbClr val="FFFF00"/>
                </a:solidFill>
              </a:rPr>
              <a:t>Kawthar</a:t>
            </a:r>
            <a:r>
              <a:rPr lang="en-US" altLang="en-US" sz="2600" dirty="0">
                <a:solidFill>
                  <a:srgbClr val="FFFF00"/>
                </a:solidFill>
              </a:rPr>
              <a:t>. The reward for reciting this surah is compared to ten times the number of cattle slaughtered on </a:t>
            </a:r>
            <a:r>
              <a:rPr lang="en-US" altLang="en-US" sz="2600" dirty="0" smtClean="0">
                <a:solidFill>
                  <a:srgbClr val="FFFF00"/>
                </a:solidFill>
              </a:rPr>
              <a:t>Eid-</a:t>
            </a:r>
            <a:r>
              <a:rPr lang="en-US" altLang="en-US" sz="2600" dirty="0" err="1" smtClean="0">
                <a:solidFill>
                  <a:srgbClr val="FFFF00"/>
                </a:solidFill>
              </a:rPr>
              <a:t>ul</a:t>
            </a:r>
            <a:r>
              <a:rPr lang="en-US" altLang="en-US" sz="2600" dirty="0" smtClean="0">
                <a:solidFill>
                  <a:srgbClr val="FFFF00"/>
                </a:solidFill>
              </a:rPr>
              <a:t>-</a:t>
            </a:r>
            <a:r>
              <a:rPr lang="en-US" altLang="en-US" sz="2600" dirty="0" err="1" smtClean="0">
                <a:solidFill>
                  <a:srgbClr val="FFFF00"/>
                </a:solidFill>
              </a:rPr>
              <a:t>Adha</a:t>
            </a:r>
            <a:r>
              <a:rPr lang="en-US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every year until the Day of Resurrection</a:t>
            </a:r>
            <a:r>
              <a:rPr lang="en-US" altLang="en-US" sz="26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إِنَّآ أَعْطَيْنَـٰكَ ٱلْكَوْثَرَ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have given you abundance.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فَصَلِّ لِرَبِّكَ وَٱنْحَرْ ﴿٢﴾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pray to your Lord,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sacrifice [the sacrificial camel</a:t>
            </a:r>
            <a:r>
              <a:rPr lang="en-US" altLang="en-US" sz="3200" dirty="0" smtClean="0">
                <a:latin typeface="Calibri" panose="020F0502020204030204" pitchFamily="34" charset="0"/>
              </a:rPr>
              <a:t>].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شَانِئَكَ هُوَ ٱلْأَبْتَرُ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it is your enemy who is without posterity.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Kawthar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11342</TotalTime>
  <Words>319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إِنَّآ أَعْطَيْنَـٰكَ ٱلْكَوْثَرَ ﴿١﴾</vt:lpstr>
      <vt:lpstr> فَصَلِّ لِرَبِّكَ وَٱنْحَرْ ﴿٢﴾</vt:lpstr>
      <vt:lpstr> إِنَّ شَانِئَكَ هُوَ ٱلْأَبْتَرُ ﴿٣﴾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885</cp:revision>
  <dcterms:created xsi:type="dcterms:W3CDTF">2005-07-27T05:58:58Z</dcterms:created>
  <dcterms:modified xsi:type="dcterms:W3CDTF">2020-05-23T02:53:20Z</dcterms:modified>
</cp:coreProperties>
</file>