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54" r:id="rId2"/>
    <p:sldId id="1074" r:id="rId3"/>
    <p:sldId id="1129" r:id="rId4"/>
    <p:sldId id="766" r:id="rId5"/>
    <p:sldId id="1130" r:id="rId6"/>
    <p:sldId id="1131" r:id="rId7"/>
    <p:sldId id="1132" r:id="rId8"/>
    <p:sldId id="1133" r:id="rId9"/>
    <p:sldId id="1134" r:id="rId10"/>
    <p:sldId id="1135" r:id="rId11"/>
    <p:sldId id="1136" r:id="rId12"/>
    <p:sldId id="1137" r:id="rId13"/>
    <p:sldId id="1138" r:id="rId14"/>
    <p:sldId id="1104" r:id="rId15"/>
    <p:sldId id="353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howGuides="1">
      <p:cViewPr varScale="1">
        <p:scale>
          <a:sx n="83" d="100"/>
          <a:sy n="83" d="100"/>
        </p:scale>
        <p:origin x="653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23/05/2020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الهمزة 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Humazah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the scandal monger)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104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9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نَارُ ٱللَّـهِ ٱلْمُوقَدَةُ ﴿٦﴾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[It is] the fire of Allah, set ablaze,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ٱلَّتِى تَطَّلِعُ عَلَى ٱلْأَفْـِٔدَةِ ﴿٧﴾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which will overspread the hearts.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إِنَّهَا عَلَيْهِم مُّؤْصَدَةٌ ﴿٨﴾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it will close in upon them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فِى عَمَدٍ مُّمَدَّدَةٍۭ ﴿٩﴾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outstretched columns.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91299"/>
            <a:ext cx="12192000" cy="649408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104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Humazah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The surah that opens with a threat of impending affliction and grief to The Scandal-monger or the slanderous reviler, one who, in greediness of wealth and acclaim, defames </a:t>
            </a:r>
            <a:r>
              <a:rPr lang="en-US" altLang="en-US" sz="2400" dirty="0" smtClean="0">
                <a:solidFill>
                  <a:srgbClr val="FFFF00"/>
                </a:solidFill>
              </a:rPr>
              <a:t>others. </a:t>
            </a:r>
            <a:r>
              <a:rPr lang="en-US" altLang="en-US" sz="2400" dirty="0">
                <a:solidFill>
                  <a:srgbClr val="FFFF00"/>
                </a:solidFill>
              </a:rPr>
              <a:t>The surah condemns the greedy backbiter and gives a description of Hell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The surah is also known as: The Backbiter, The Gossipmonger, The Slanderer, The Slanderous Reviler.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</a:rPr>
              <a:t>This surah was revealed in </a:t>
            </a:r>
            <a:r>
              <a:rPr lang="en-US" altLang="en-US" sz="2200" dirty="0" smtClean="0">
                <a:solidFill>
                  <a:srgbClr val="FFFF00"/>
                </a:solidFill>
              </a:rPr>
              <a:t>Makkah. </a:t>
            </a:r>
            <a:r>
              <a:rPr lang="en-US" altLang="en-US" sz="2200" dirty="0">
                <a:solidFill>
                  <a:srgbClr val="FFFF00"/>
                </a:solidFill>
              </a:rPr>
              <a:t>The Holy Prophet </a:t>
            </a:r>
            <a:r>
              <a:rPr lang="en-US" altLang="en-US" sz="2200" dirty="0" smtClean="0">
                <a:solidFill>
                  <a:srgbClr val="FFFF00"/>
                </a:solidFill>
              </a:rPr>
              <a:t>(S) </a:t>
            </a:r>
            <a:r>
              <a:rPr lang="en-US" altLang="en-US" sz="2200" dirty="0">
                <a:solidFill>
                  <a:srgbClr val="FFFF00"/>
                </a:solidFill>
              </a:rPr>
              <a:t>said that the reward for reciting this surah can be compared to ten times the number of disbelievers who were present in Makkah.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</a:rPr>
              <a:t>	Reciting surah al-</a:t>
            </a:r>
            <a:r>
              <a:rPr lang="en-US" altLang="en-US" sz="2200" dirty="0" err="1">
                <a:solidFill>
                  <a:srgbClr val="FFFF00"/>
                </a:solidFill>
              </a:rPr>
              <a:t>Humazah</a:t>
            </a:r>
            <a:r>
              <a:rPr lang="en-US" altLang="en-US" sz="2200" dirty="0">
                <a:solidFill>
                  <a:srgbClr val="FFFF00"/>
                </a:solidFill>
              </a:rPr>
              <a:t> in compulsory prayers keeps a person safe from poverty. Sustenance comes towards him. His death will not be of a sudden and terrifying nature. This surah is also a cure for pain in the eyes and should be recited before blowing gently into the eyes for relief from pain. Keeping this surah in a talisman around one’s neck acts as a protection from the ‘evil eye</a:t>
            </a:r>
            <a:r>
              <a:rPr lang="en-US" altLang="en-US" sz="2200" dirty="0" smtClean="0">
                <a:solidFill>
                  <a:srgbClr val="FFFF00"/>
                </a:solidFill>
              </a:rPr>
              <a:t>’.</a:t>
            </a:r>
            <a:endParaRPr lang="en-US" altLang="en-US" sz="22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03512" y="1412878"/>
            <a:ext cx="8710736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9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وَيْلٌ لِّكُلِّ هُمَزَةٍ لُّمَزَةٍ ﴿١﴾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every scandal-monger and slanderer,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2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ٱلَّذِى جَمَعَ مَالًا وَعَدَّدَهُۥ ﴿٢﴾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who amasses wealth and counts it over.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يَحْسَبُ أَنَّ مَالَهُۥٓ أَخْلَدَهُۥ ﴿٣﴾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He supposes his wealth will make him immortal!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كَلَّا ۖ لَيُنۢبَذَنَّ فِى ٱلْحُطَمَةِ ﴿٤﴾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 indeed! He will surely be cast into the Crusher.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8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وَمَآ أَدْرَىٰكَ مَا ٱلْحُطَمَةُ ﴿٥﴾</a:t>
            </a:r>
            <a:endParaRPr lang="en-US" altLang="en-US" sz="8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what will show you what is the Crusher?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Humazah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11320</TotalTime>
  <Words>487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وَيْلٌ لِّكُلِّ هُمَزَةٍ لُّمَزَةٍ ﴿١﴾</vt:lpstr>
      <vt:lpstr> ٱلَّذِى جَمَعَ مَالًا وَعَدَّدَهُۥ ﴿٢﴾</vt:lpstr>
      <vt:lpstr> يَحْسَبُ أَنَّ مَالَهُۥٓ أَخْلَدَهُۥ ﴿٣﴾</vt:lpstr>
      <vt:lpstr> كَلَّا ۖ لَيُنۢبَذَنَّ فِى ٱلْحُطَمَةِ ﴿٤﴾</vt:lpstr>
      <vt:lpstr> وَمَآ أَدْرَىٰكَ مَا ٱلْحُطَمَةُ ﴿٥﴾</vt:lpstr>
      <vt:lpstr> نَارُ ٱللَّـهِ ٱلْمُوقَدَةُ ﴿٦﴾</vt:lpstr>
      <vt:lpstr> ٱلَّتِى تَطَّلِعُ عَلَى ٱلْأَفْـِٔدَةِ ﴿٧﴾</vt:lpstr>
      <vt:lpstr> إِنَّهَا عَلَيْهِم مُّؤْصَدَةٌ ﴿٨﴾</vt:lpstr>
      <vt:lpstr> فِى عَمَدٍ مُّمَدَّدَةٍۭ ﴿٩﴾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876</cp:revision>
  <dcterms:created xsi:type="dcterms:W3CDTF">2005-07-27T05:58:58Z</dcterms:created>
  <dcterms:modified xsi:type="dcterms:W3CDTF">2020-05-23T02:24:13Z</dcterms:modified>
</cp:coreProperties>
</file>