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8"/>
  </p:notesMasterIdLst>
  <p:sldIdLst>
    <p:sldId id="354" r:id="rId2"/>
    <p:sldId id="355" r:id="rId3"/>
    <p:sldId id="762" r:id="rId4"/>
    <p:sldId id="349" r:id="rId5"/>
    <p:sldId id="347" r:id="rId6"/>
    <p:sldId id="564" r:id="rId7"/>
    <p:sldId id="565" r:id="rId8"/>
    <p:sldId id="566" r:id="rId9"/>
    <p:sldId id="567" r:id="rId10"/>
    <p:sldId id="568" r:id="rId11"/>
    <p:sldId id="569" r:id="rId12"/>
    <p:sldId id="570" r:id="rId13"/>
    <p:sldId id="571" r:id="rId14"/>
    <p:sldId id="572" r:id="rId15"/>
    <p:sldId id="573" r:id="rId16"/>
    <p:sldId id="574" r:id="rId17"/>
    <p:sldId id="575" r:id="rId18"/>
    <p:sldId id="576" r:id="rId19"/>
    <p:sldId id="577" r:id="rId20"/>
    <p:sldId id="578" r:id="rId21"/>
    <p:sldId id="579" r:id="rId22"/>
    <p:sldId id="580" r:id="rId23"/>
    <p:sldId id="581" r:id="rId24"/>
    <p:sldId id="582" r:id="rId25"/>
    <p:sldId id="583" r:id="rId26"/>
    <p:sldId id="584" r:id="rId27"/>
    <p:sldId id="585" r:id="rId28"/>
    <p:sldId id="771" r:id="rId29"/>
    <p:sldId id="586" r:id="rId30"/>
    <p:sldId id="587" r:id="rId31"/>
    <p:sldId id="588" r:id="rId32"/>
    <p:sldId id="589" r:id="rId33"/>
    <p:sldId id="590" r:id="rId34"/>
    <p:sldId id="772" r:id="rId35"/>
    <p:sldId id="591" r:id="rId36"/>
    <p:sldId id="592" r:id="rId37"/>
    <p:sldId id="593" r:id="rId38"/>
    <p:sldId id="594" r:id="rId39"/>
    <p:sldId id="595" r:id="rId40"/>
    <p:sldId id="773" r:id="rId41"/>
    <p:sldId id="596" r:id="rId42"/>
    <p:sldId id="774" r:id="rId43"/>
    <p:sldId id="597" r:id="rId44"/>
    <p:sldId id="598" r:id="rId45"/>
    <p:sldId id="599" r:id="rId46"/>
    <p:sldId id="600" r:id="rId47"/>
    <p:sldId id="775" r:id="rId48"/>
    <p:sldId id="601" r:id="rId49"/>
    <p:sldId id="776" r:id="rId50"/>
    <p:sldId id="602" r:id="rId51"/>
    <p:sldId id="603" r:id="rId52"/>
    <p:sldId id="604" r:id="rId53"/>
    <p:sldId id="605" r:id="rId54"/>
    <p:sldId id="606" r:id="rId55"/>
    <p:sldId id="777" r:id="rId56"/>
    <p:sldId id="607" r:id="rId57"/>
    <p:sldId id="778" r:id="rId58"/>
    <p:sldId id="608" r:id="rId59"/>
    <p:sldId id="609" r:id="rId60"/>
    <p:sldId id="610" r:id="rId61"/>
    <p:sldId id="611" r:id="rId62"/>
    <p:sldId id="612" r:id="rId63"/>
    <p:sldId id="613" r:id="rId64"/>
    <p:sldId id="614" r:id="rId65"/>
    <p:sldId id="615" r:id="rId66"/>
    <p:sldId id="616" r:id="rId67"/>
    <p:sldId id="780" r:id="rId68"/>
    <p:sldId id="617" r:id="rId69"/>
    <p:sldId id="781" r:id="rId70"/>
    <p:sldId id="618" r:id="rId71"/>
    <p:sldId id="619" r:id="rId72"/>
    <p:sldId id="620" r:id="rId73"/>
    <p:sldId id="782" r:id="rId74"/>
    <p:sldId id="621" r:id="rId75"/>
    <p:sldId id="622" r:id="rId76"/>
    <p:sldId id="623" r:id="rId77"/>
    <p:sldId id="624" r:id="rId78"/>
    <p:sldId id="625" r:id="rId79"/>
    <p:sldId id="626" r:id="rId80"/>
    <p:sldId id="627" r:id="rId81"/>
    <p:sldId id="628" r:id="rId82"/>
    <p:sldId id="629" r:id="rId83"/>
    <p:sldId id="630" r:id="rId84"/>
    <p:sldId id="631" r:id="rId85"/>
    <p:sldId id="632" r:id="rId86"/>
    <p:sldId id="783" r:id="rId87"/>
    <p:sldId id="633" r:id="rId88"/>
    <p:sldId id="634" r:id="rId89"/>
    <p:sldId id="635" r:id="rId90"/>
    <p:sldId id="636" r:id="rId91"/>
    <p:sldId id="784" r:id="rId92"/>
    <p:sldId id="637" r:id="rId93"/>
    <p:sldId id="785" r:id="rId94"/>
    <p:sldId id="638" r:id="rId95"/>
    <p:sldId id="639" r:id="rId96"/>
    <p:sldId id="640" r:id="rId97"/>
    <p:sldId id="641" r:id="rId98"/>
    <p:sldId id="642" r:id="rId99"/>
    <p:sldId id="643" r:id="rId100"/>
    <p:sldId id="644" r:id="rId101"/>
    <p:sldId id="645" r:id="rId102"/>
    <p:sldId id="646" r:id="rId103"/>
    <p:sldId id="647" r:id="rId104"/>
    <p:sldId id="648" r:id="rId105"/>
    <p:sldId id="786" r:id="rId106"/>
    <p:sldId id="649" r:id="rId107"/>
    <p:sldId id="787" r:id="rId108"/>
    <p:sldId id="650" r:id="rId109"/>
    <p:sldId id="651" r:id="rId110"/>
    <p:sldId id="652" r:id="rId111"/>
    <p:sldId id="788" r:id="rId112"/>
    <p:sldId id="653" r:id="rId113"/>
    <p:sldId id="654" r:id="rId114"/>
    <p:sldId id="655" r:id="rId115"/>
    <p:sldId id="656" r:id="rId116"/>
    <p:sldId id="657" r:id="rId117"/>
    <p:sldId id="658" r:id="rId118"/>
    <p:sldId id="659" r:id="rId119"/>
    <p:sldId id="660" r:id="rId120"/>
    <p:sldId id="661" r:id="rId121"/>
    <p:sldId id="662" r:id="rId122"/>
    <p:sldId id="663" r:id="rId123"/>
    <p:sldId id="664" r:id="rId124"/>
    <p:sldId id="665" r:id="rId125"/>
    <p:sldId id="666" r:id="rId126"/>
    <p:sldId id="667" r:id="rId127"/>
    <p:sldId id="668" r:id="rId128"/>
    <p:sldId id="669" r:id="rId129"/>
    <p:sldId id="670" r:id="rId130"/>
    <p:sldId id="671" r:id="rId131"/>
    <p:sldId id="672" r:id="rId132"/>
    <p:sldId id="673" r:id="rId133"/>
    <p:sldId id="674" r:id="rId134"/>
    <p:sldId id="675" r:id="rId135"/>
    <p:sldId id="676" r:id="rId136"/>
    <p:sldId id="677" r:id="rId137"/>
    <p:sldId id="678" r:id="rId138"/>
    <p:sldId id="679" r:id="rId139"/>
    <p:sldId id="680" r:id="rId140"/>
    <p:sldId id="681" r:id="rId141"/>
    <p:sldId id="682" r:id="rId142"/>
    <p:sldId id="683" r:id="rId143"/>
    <p:sldId id="684" r:id="rId144"/>
    <p:sldId id="685" r:id="rId145"/>
    <p:sldId id="686" r:id="rId146"/>
    <p:sldId id="687" r:id="rId147"/>
    <p:sldId id="688" r:id="rId148"/>
    <p:sldId id="689" r:id="rId149"/>
    <p:sldId id="690" r:id="rId150"/>
    <p:sldId id="691" r:id="rId151"/>
    <p:sldId id="692" r:id="rId152"/>
    <p:sldId id="693" r:id="rId153"/>
    <p:sldId id="694" r:id="rId154"/>
    <p:sldId id="789" r:id="rId155"/>
    <p:sldId id="695" r:id="rId156"/>
    <p:sldId id="696" r:id="rId157"/>
    <p:sldId id="697" r:id="rId158"/>
    <p:sldId id="698" r:id="rId159"/>
    <p:sldId id="699" r:id="rId160"/>
    <p:sldId id="700" r:id="rId161"/>
    <p:sldId id="790" r:id="rId162"/>
    <p:sldId id="701" r:id="rId163"/>
    <p:sldId id="702" r:id="rId164"/>
    <p:sldId id="703" r:id="rId165"/>
    <p:sldId id="704" r:id="rId166"/>
    <p:sldId id="705" r:id="rId167"/>
    <p:sldId id="791" r:id="rId168"/>
    <p:sldId id="706" r:id="rId169"/>
    <p:sldId id="792" r:id="rId170"/>
    <p:sldId id="707" r:id="rId171"/>
    <p:sldId id="708" r:id="rId172"/>
    <p:sldId id="709" r:id="rId173"/>
    <p:sldId id="793" r:id="rId174"/>
    <p:sldId id="710" r:id="rId175"/>
    <p:sldId id="711" r:id="rId176"/>
    <p:sldId id="712" r:id="rId177"/>
    <p:sldId id="713" r:id="rId178"/>
    <p:sldId id="795" r:id="rId179"/>
    <p:sldId id="794" r:id="rId180"/>
    <p:sldId id="714" r:id="rId181"/>
    <p:sldId id="715" r:id="rId182"/>
    <p:sldId id="716" r:id="rId183"/>
    <p:sldId id="717" r:id="rId184"/>
    <p:sldId id="718" r:id="rId185"/>
    <p:sldId id="797" r:id="rId186"/>
    <p:sldId id="796" r:id="rId187"/>
    <p:sldId id="719" r:id="rId188"/>
    <p:sldId id="798" r:id="rId189"/>
    <p:sldId id="720" r:id="rId190"/>
    <p:sldId id="799" r:id="rId191"/>
    <p:sldId id="800" r:id="rId192"/>
    <p:sldId id="721" r:id="rId193"/>
    <p:sldId id="801" r:id="rId194"/>
    <p:sldId id="722" r:id="rId195"/>
    <p:sldId id="723" r:id="rId196"/>
    <p:sldId id="802" r:id="rId197"/>
    <p:sldId id="803" r:id="rId198"/>
    <p:sldId id="724" r:id="rId199"/>
    <p:sldId id="725" r:id="rId200"/>
    <p:sldId id="726" r:id="rId201"/>
    <p:sldId id="804" r:id="rId202"/>
    <p:sldId id="727" r:id="rId203"/>
    <p:sldId id="728" r:id="rId204"/>
    <p:sldId id="729" r:id="rId205"/>
    <p:sldId id="730" r:id="rId206"/>
    <p:sldId id="731" r:id="rId207"/>
    <p:sldId id="732" r:id="rId208"/>
    <p:sldId id="806" r:id="rId209"/>
    <p:sldId id="805" r:id="rId210"/>
    <p:sldId id="733" r:id="rId211"/>
    <p:sldId id="734" r:id="rId212"/>
    <p:sldId id="735" r:id="rId213"/>
    <p:sldId id="807" r:id="rId214"/>
    <p:sldId id="736" r:id="rId215"/>
    <p:sldId id="737" r:id="rId216"/>
    <p:sldId id="738" r:id="rId217"/>
    <p:sldId id="739" r:id="rId218"/>
    <p:sldId id="808" r:id="rId219"/>
    <p:sldId id="740" r:id="rId220"/>
    <p:sldId id="741" r:id="rId221"/>
    <p:sldId id="742" r:id="rId222"/>
    <p:sldId id="809" r:id="rId223"/>
    <p:sldId id="743" r:id="rId224"/>
    <p:sldId id="744" r:id="rId225"/>
    <p:sldId id="745" r:id="rId226"/>
    <p:sldId id="746" r:id="rId227"/>
    <p:sldId id="747" r:id="rId228"/>
    <p:sldId id="748" r:id="rId229"/>
    <p:sldId id="749" r:id="rId230"/>
    <p:sldId id="750" r:id="rId231"/>
    <p:sldId id="810" r:id="rId232"/>
    <p:sldId id="751" r:id="rId233"/>
    <p:sldId id="811" r:id="rId234"/>
    <p:sldId id="752" r:id="rId235"/>
    <p:sldId id="812" r:id="rId236"/>
    <p:sldId id="753" r:id="rId237"/>
    <p:sldId id="754" r:id="rId238"/>
    <p:sldId id="755" r:id="rId239"/>
    <p:sldId id="756" r:id="rId240"/>
    <p:sldId id="757" r:id="rId241"/>
    <p:sldId id="758" r:id="rId242"/>
    <p:sldId id="813" r:id="rId243"/>
    <p:sldId id="759" r:id="rId244"/>
    <p:sldId id="760" r:id="rId245"/>
    <p:sldId id="763" r:id="rId246"/>
    <p:sldId id="764" r:id="rId247"/>
    <p:sldId id="765" r:id="rId248"/>
    <p:sldId id="766" r:id="rId249"/>
    <p:sldId id="767" r:id="rId250"/>
    <p:sldId id="768" r:id="rId251"/>
    <p:sldId id="814" r:id="rId252"/>
    <p:sldId id="769" r:id="rId253"/>
    <p:sldId id="770" r:id="rId254"/>
    <p:sldId id="761" r:id="rId255"/>
    <p:sldId id="352" r:id="rId256"/>
    <p:sldId id="353" r:id="rId25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80" d="100"/>
          <a:sy n="80" d="100"/>
        </p:scale>
        <p:origin x="754" y="125"/>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presProps" Target="presProp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viewProps" Target="viewProp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theme" Target="theme/theme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tableStyles" Target="tableStyle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30/04/2020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الأعراف</a:t>
            </a: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err="1">
                <a:solidFill>
                  <a:srgbClr val="FFFF00"/>
                </a:solidFill>
                <a:latin typeface="Trebuchet MS" panose="020B0603020202020204" pitchFamily="34" charset="0"/>
                <a:cs typeface="Traditional Arabic" panose="02020603050405020304" pitchFamily="18" charset="-78"/>
              </a:rPr>
              <a:t>ál</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err="1" smtClean="0">
                <a:solidFill>
                  <a:srgbClr val="FFFF00"/>
                </a:solidFill>
                <a:latin typeface="Trebuchet MS" panose="020B0603020202020204" pitchFamily="34" charset="0"/>
                <a:cs typeface="Traditional Arabic" panose="02020603050405020304" pitchFamily="18" charset="-78"/>
              </a:rPr>
              <a:t>Aʿrāf</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Elevations)</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7</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#206</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0642"/>
                                        </p:tgtEl>
                                        <p:attrNameLst>
                                          <p:attrName>style.visibility</p:attrName>
                                        </p:attrNameLst>
                                      </p:cBhvr>
                                      <p:to>
                                        <p:strVal val="visible"/>
                                      </p:to>
                                    </p:set>
                                    <p:anim calcmode="lin" valueType="num">
                                      <p:cBhvr>
                                        <p:cTn id="7" dur="2000" fill="hold"/>
                                        <p:tgtEl>
                                          <p:spTgt spid="240642"/>
                                        </p:tgtEl>
                                        <p:attrNameLst>
                                          <p:attrName>ppt_w</p:attrName>
                                        </p:attrNameLst>
                                      </p:cBhvr>
                                      <p:tavLst>
                                        <p:tav tm="0">
                                          <p:val>
                                            <p:fltVal val="0"/>
                                          </p:val>
                                        </p:tav>
                                        <p:tav tm="100000">
                                          <p:val>
                                            <p:strVal val="#ppt_w"/>
                                          </p:val>
                                        </p:tav>
                                      </p:tavLst>
                                    </p:anim>
                                    <p:anim calcmode="lin" valueType="num">
                                      <p:cBhvr>
                                        <p:cTn id="8" dur="2000" fill="hold"/>
                                        <p:tgtEl>
                                          <p:spTgt spid="24064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40643"/>
                                        </p:tgtEl>
                                        <p:attrNameLst>
                                          <p:attrName>style.visibility</p:attrName>
                                        </p:attrNameLst>
                                      </p:cBhvr>
                                      <p:to>
                                        <p:strVal val="visible"/>
                                      </p:to>
                                    </p:set>
                                    <p:anim calcmode="lin" valueType="num">
                                      <p:cBhvr>
                                        <p:cTn id="11" dur="2000" fill="hold"/>
                                        <p:tgtEl>
                                          <p:spTgt spid="240643"/>
                                        </p:tgtEl>
                                        <p:attrNameLst>
                                          <p:attrName>ppt_w</p:attrName>
                                        </p:attrNameLst>
                                      </p:cBhvr>
                                      <p:tavLst>
                                        <p:tav tm="0">
                                          <p:val>
                                            <p:fltVal val="0"/>
                                          </p:val>
                                        </p:tav>
                                        <p:tav tm="100000">
                                          <p:val>
                                            <p:strVal val="#ppt_w"/>
                                          </p:val>
                                        </p:tav>
                                      </p:tavLst>
                                    </p:anim>
                                    <p:anim calcmode="lin" valueType="num">
                                      <p:cBhvr>
                                        <p:cTn id="12" dur="2000" fill="hold"/>
                                        <p:tgtEl>
                                          <p:spTgt spid="2406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animBg="1"/>
      <p:bldP spid="24064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فَمَا كَانَ دَعْوَىٰهُمْ إِذْ جَآءَهُم بَأْسُنَآ إِلَّآ أَن قَالُوٓا۟ إِنَّا كُنَّا ظَـٰلِمِينَ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Then their cry, when Our punishment overtook them, was only that they said, ‘We have indeed been wrongdoers!’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895746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إِنَّكُمْ لَتَأْتُونَ ٱلرِّجَالَ شَهْوَةً مِّن دُونِ ٱلنِّسَآءِ ۚ بَلْ أَنتُمْ قَوْمٌ مُّسْرِفُونَ ﴿٨١﴾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Indeed you come to men with </a:t>
            </a:r>
            <a:r>
              <a:rPr lang="en-US" altLang="en-US" sz="3200" dirty="0" smtClean="0"/>
              <a:t>desire </a:t>
            </a:r>
            <a:r>
              <a:rPr lang="en-US" altLang="en-US" sz="3200" dirty="0"/>
              <a:t>instead of women! Rather you are a profligate lot.’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806820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وَمَا كَانَ جَوَابَ قَوْمِهِۦٓ إِلَّآ أَن قَالُوٓا۟ أَخْرِجُوهُم مِّن قَرْيَتِكُمْ ۖ إِنَّهُمْ أُنَاسٌ يَتَطَهَّرُونَ ﴿٨٢﴾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But the only answer of his people was that they said, ‘Expel them from your town! They are indeed a puritanical lot.’</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289103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فَأَنجَيْنَـٰهُ وَأَهْلَهُۥٓ إِلَّا ٱمْرَأَتَهُۥ كَانَتْ مِنَ ٱلْغَـٰبِرِينَ ﴿٨٣﴾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So We delivered him and his family, except his wife; she was one of those who remained behind.</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595419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وَأَمْطَرْنَا عَلَيْهِم مَّطَرًا ۖ فَٱنظُرْ كَيْفَ كَانَ عَـٰقِبَةُ ٱلْمُجْرِمِينَ ﴿٨٤﴾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Then We poured down upon them a rain [of stones]. So observe how was the fate of the guilty!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213275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وَإِلَىٰ مَدْيَنَ أَخَاهُمْ شُعَيْبًا ۗ قَالَ يَـٰقَوْمِ ٱعْبُدُوا۟ ٱللَّـهَ مَا لَكُم مِّنْ إِلَـٰهٍ غَيْرُهُۥ ۖ قَدْ جَآءَتْكُم بَيِّنَةٌ مِّن رَّبِّكُمْ ۖ فَأَوْفُوا۟ ٱلْكَيْلَ </a:t>
            </a:r>
            <a:r>
              <a:rPr lang="ar-SA" altLang="en-US" sz="7200" dirty="0" smtClean="0">
                <a:latin typeface="Arabic Typesetting" panose="03020402040406030203" pitchFamily="66" charset="-78"/>
                <a:cs typeface="Arabic Typesetting" panose="03020402040406030203" pitchFamily="66" charset="-78"/>
              </a:rPr>
              <a:t>وَٱلْمِيزَانَ</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to [the people of] Midian, </a:t>
            </a:r>
            <a:r>
              <a:rPr lang="en-US" altLang="en-US" sz="3200" dirty="0" err="1"/>
              <a:t>Shuʿayb</a:t>
            </a:r>
            <a:r>
              <a:rPr lang="en-US" altLang="en-US" sz="3200" dirty="0"/>
              <a:t>, their brother. He said, ‘O my people, worship Allah! You have no other god besides Him. There has certainly come to you a manifest proof from your Lord. Observe fully the measure and the balance</a:t>
            </a:r>
            <a:r>
              <a:rPr lang="en-US" altLang="en-US" sz="3200" dirty="0" smtClean="0"/>
              <a:t>,</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067154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وَلَا </a:t>
            </a:r>
            <a:r>
              <a:rPr lang="ar-SA" altLang="en-US" sz="7200" dirty="0">
                <a:latin typeface="Arabic Typesetting" panose="03020402040406030203" pitchFamily="66" charset="-78"/>
                <a:cs typeface="Arabic Typesetting" panose="03020402040406030203" pitchFamily="66" charset="-78"/>
              </a:rPr>
              <a:t>تَبْخَسُوا۟ ٱلنَّاسَ أَشْيَآءَهُمْ وَلَا تُفْسِدُوا۟ فِى ٱلْأَرْضِ بَعْدَ إِصْلَـٰحِهَا ۚ ذَٰلِكُمْ خَيْرٌ لَّكُمْ إِن كُنتُم مُّؤْمِنِينَ ﴿٨٥﴾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Observe </a:t>
            </a:r>
            <a:r>
              <a:rPr lang="en-US" altLang="en-US" sz="3200" dirty="0"/>
              <a:t>fully the measure and the balance, and do not cheat the people of their goods</a:t>
            </a:r>
            <a:r>
              <a:rPr lang="en-US" altLang="en-US" sz="3200" dirty="0" smtClean="0"/>
              <a:t>, </a:t>
            </a:r>
            <a:r>
              <a:rPr lang="en-US" altLang="en-US" sz="3200" dirty="0"/>
              <a:t>and do not cause corruption on the earth after its restoration. That is better for you, if you are faithful.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375459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تَقْعُدُوا۟ بِكُلِّ صِرَٰطٍ تُوعِدُونَ وَتَصُدُّونَ عَن سَبِيلِ ٱللَّـهِ مَنْ ءَامَنَ بِهِۦ وَتَبْغُونَهَا عِوَجًا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do not lie in wait on every road to threaten and bar from the way of Allah those who have faith in Him, seeking to make it crooked.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633072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وَٱذْكُرُوٓا۟ </a:t>
            </a:r>
            <a:r>
              <a:rPr lang="ar-SA" altLang="en-US" sz="7200" dirty="0">
                <a:latin typeface="Arabic Typesetting" panose="03020402040406030203" pitchFamily="66" charset="-78"/>
                <a:cs typeface="Arabic Typesetting" panose="03020402040406030203" pitchFamily="66" charset="-78"/>
              </a:rPr>
              <a:t>إِذْ كُنتُمْ قَلِيلًا فَكَثَّرَكُمْ ۖ وَٱنظُرُوا۟ كَيْفَ كَانَ عَـٰقِبَةُ ٱلْمُفْسِدِينَ ﴿٨٦﴾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And </a:t>
            </a:r>
            <a:r>
              <a:rPr lang="en-US" altLang="en-US" sz="3200" dirty="0"/>
              <a:t>remember when you were few, and He multiplied you, and observe how was the fate of the agents of corruption.</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476673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كَانَ طَآئِفَةٌ مِّنكُمْ ءَامَنُوا۟ بِٱلَّذِىٓ أُرْسِلْتُ بِهِۦ وَطَآئِفَةٌ لَّمْ يُؤْمِنُوا۟ فَٱصْبِرُوا۟ حَتَّىٰ يَحْكُمَ ٱللَّـهُ بَيْنَنَا ۚ وَهُوَ خَيْرُ ٱلْحَـٰكِمِينَ ﴿٨٧﴾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If a group of you have believed in what I have been sent with, and a group have not believed, be patient until Allah judges between us, and He is the best of judges.’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905895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ٱلْمَلَأُ ٱلَّذِينَ ٱسْتَكْبَرُوا۟ مِن قَوْمِهِۦ لَنُخْرِجَنَّكَ يَـٰشُعَيْبُ وَٱلَّذِينَ ءَامَنُوا۟ مَعَكَ مِن قَرْيَتِنَآ أَوْ لَتَعُودُنَّ فِى مِلَّتِنَا ۚ قَالَ أَوَلَوْ كُنَّا كَـٰرِهِينَ ﴿٨٨﴾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 elite of his people who were arrogant said, ‘O </a:t>
            </a:r>
            <a:r>
              <a:rPr lang="en-US" altLang="en-US" sz="3200" dirty="0" err="1"/>
              <a:t>Shuʿayb</a:t>
            </a:r>
            <a:r>
              <a:rPr lang="en-US" altLang="en-US" sz="3200" dirty="0"/>
              <a:t>, we will surely expel you and the faithful who are with you from our town, or else you shall revert to our creed.’ He said, ‘What! Even if we should be unwilling?!</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1758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فَلَنَسْـَٔلَنَّ ٱلَّذِينَ أُرْسِلَ إِلَيْهِمْ وَلَنَسْـَٔلَنَّ ٱلْمُرْسَلِينَ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We will surely question those to whom the apostles were sent, and We will surely question the apostles.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783883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قَدِ ٱفْتَرَيْنَا عَلَى ٱللَّـهِ كَذِبًا إِنْ عُدْنَا فِى مِلَّتِكُم بَعْدَ إِذْ نَجَّىٰنَا ٱللَّـهُ مِنْهَا ۚ وَمَا يَكُونُ لَنَآ أَن نَّعُودَ فِيهَآ إِلَّآ أَن يَشَآءَ ٱللَّـهُ رَبُّنَا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We would be fabricating a lie against Allah should we revert to your creed after Allah had delivered us from it. It does not behoove us to return to it, unless Allah, our Lord, should wish so.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761523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وَسِعَ </a:t>
            </a:r>
            <a:r>
              <a:rPr lang="ar-SA" altLang="en-US" sz="7200" dirty="0">
                <a:latin typeface="Arabic Typesetting" panose="03020402040406030203" pitchFamily="66" charset="-78"/>
                <a:cs typeface="Arabic Typesetting" panose="03020402040406030203" pitchFamily="66" charset="-78"/>
              </a:rPr>
              <a:t>رَبُّنَا كُلَّ شَىْءٍ عِلْمًا ۚ عَلَى ٱللَّـهِ تَوَكَّلْنَا ۚ رَبَّنَا ٱفْتَحْ بَيْنَنَا وَبَيْنَ قَوْمِنَا بِٱلْحَقِّ وَأَنتَ خَيْرُ ٱلْفَـٰتِحِينَ ﴿٨٩﴾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Our </a:t>
            </a:r>
            <a:r>
              <a:rPr lang="en-US" altLang="en-US" sz="3200" dirty="0"/>
              <a:t>Lord embraces all things in [His] knowledge. In Allah we have put our trust.’ ‘Our Lord! Judge justly between us and our people, and You are the best of judges!’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854551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ٱلْمَلَأُ ٱلَّذِينَ كَفَرُوا۟ مِن قَوْمِهِۦ لَئِنِ ٱتَّبَعْتُمْ شُعَيْبًا إِنَّكُمْ إِذًا لَّخَـٰسِرُونَ ﴿٩٠﴾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 elite of his people who were faithless said, ‘If you follow </a:t>
            </a:r>
            <a:r>
              <a:rPr lang="en-US" altLang="en-US" sz="3200" dirty="0" err="1"/>
              <a:t>Shuʿayb</a:t>
            </a:r>
            <a:r>
              <a:rPr lang="en-US" altLang="en-US" sz="3200" dirty="0"/>
              <a:t>, you will indeed be losers.’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048988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فَأَخَذَتْهُمُ ٱلرَّجْفَةُ فَأَصْبَحُوا۟ فِى دَارِهِمْ جَـٰثِمِينَ ﴿٩١﴾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So the earthquake seized them, and they lay lifeless prostrate in their homes.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086604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كَذَّبُوا۟ شُعَيْبًا كَأَن لَّمْ يَغْنَوْا۟ فِيهَا ۚ ٱلَّذِينَ كَذَّبُوا۟ شُعَيْبًا كَانُوا۟ هُمُ ٱلْخَـٰسِرِينَ ﴿٩٢﴾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Those who impugned </a:t>
            </a:r>
            <a:r>
              <a:rPr lang="en-US" altLang="en-US" sz="3200" dirty="0" err="1"/>
              <a:t>Shuʿayb</a:t>
            </a:r>
            <a:r>
              <a:rPr lang="en-US" altLang="en-US" sz="3200" dirty="0"/>
              <a:t> became as if they had never lived there. Those who impugned </a:t>
            </a:r>
            <a:r>
              <a:rPr lang="en-US" altLang="en-US" sz="3200" dirty="0" err="1"/>
              <a:t>Shuʿayb</a:t>
            </a:r>
            <a:r>
              <a:rPr lang="en-US" altLang="en-US" sz="3200" dirty="0"/>
              <a:t> were themselves the losers.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283694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فَتَوَلَّىٰ عَنْهُمْ وَقَالَ يَـٰقَوْمِ لَقَدْ أَبْلَغْتُكُمْ رِسَـٰلَـٰتِ رَبِّى وَنَصَحْتُ لَكُمْ ۖ فَكَيْفَ ءَاسَىٰ عَلَىٰ قَوْمٍ كَـٰفِرِينَ ﴿٩٣﴾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So he abandoned them [to their fate] and said, ‘O my people! Certainly I communicated to you the messages of my Lord, and I was your well-wisher. So how should I grieve for a faithless lot?’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600695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أَرْسَلْنَا فِى قَرْيَةٍ مِّن نَّبِىٍّ إِلَّآ أَخَذْنَآ أَهْلَهَا بِٱلْبَأْسَآءِ وَٱلضَّرَّآءِ لَعَلَّهُمْ يَضَّرَّعُونَ ﴿٩٤﴾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We did not send a prophet to any town without visiting its people with stress and distress so that they might entreat [for Allah’s forgiveness].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4086375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ثُمَّ بَدَّلْنَا مَكَانَ ٱلسَّيِّئَةِ ٱلْحَسَنَةَ حَتَّىٰ عَفَوا۟ وَّقَالُوا۟ قَدْ مَسَّ ءَابَآءَنَا ٱلضَّرَّآءُ وَٱلسَّرَّآءُ فَأَخَذْنَـٰهُم بَغْتَةً وَهُمْ لَا يَشْعُرُونَ ﴿٩٥﴾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Then We changed the ill [conditions] to good until they multiplied [in numbers] and said, ‘Adversity and ease befell our fathers [too].’ Then We seized them suddenly while they were unaware.</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27951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وَلَوْ أَنَّ أَهْلَ ٱلْقُرَىٰٓ ءَامَنُوا۟ وَٱتَّقَوْا۟ لَفَتَحْنَا عَلَيْهِم بَرَكَـٰتٍ مِّنَ ٱلسَّمَآءِ وَٱلْأَرْضِ وَلَـٰكِن كَذَّبُوا۟ فَأَخَذْنَـٰهُم بِمَا كَانُوا۟ يَكْسِبُونَ ﴿٩٦﴾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If the people of the towns had been faithful and </a:t>
            </a:r>
            <a:r>
              <a:rPr lang="en-US" altLang="en-US" sz="3200" dirty="0" err="1"/>
              <a:t>Godwary</a:t>
            </a:r>
            <a:r>
              <a:rPr lang="en-US" altLang="en-US" sz="3200" dirty="0"/>
              <a:t>, We would have opened to them blessings from the heaven and the earth. But they denied; so We seized them because of what they used to earn.</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159532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أَفَأَمِنَ أَهْلُ ٱلْقُرَىٰٓ أَن يَأْتِيَهُم بَأْسُنَا بَيَـٰتًا وَهُمْ نَآئِمُونَ ﴿٩٧﴾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Do the people of the towns feel secure from Our punishment overtaking them at night while they are asleep?</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49862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فَلَنَقُصَّنَّ عَلَيْهِم بِعِلْمٍ ۖ وَمَا كُنَّا غَآئِبِينَ ﴿٧﴾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Then We will surely recount to them with knowledge, for We had not been absent.</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520928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أَوَأَمِنَ أَهْلُ ٱلْقُرَىٰٓ أَن يَأْتِيَهُم بَأْسُنَا ضُحًى وَهُمْ يَلْعَبُونَ ﴿٩٨﴾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Do the people of the towns feel secure from Our punishment overtaking them at midday while they are playing around?</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5802583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أَفَأَمِنُوا۟ مَكْرَ ٱللَّـهِ ۚ فَلَا يَأْمَنُ مَكْرَ ٱللَّـهِ إِلَّا ٱلْقَوْمُ ٱلْخَـٰسِرُونَ ﴿٩٩﴾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Do they feel secure from Allah’s devising? No one feels secure from Allah’s devising except the people who are losers.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6313210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يَهْدِ لِلَّذِينَ يَرِثُونَ ٱلْأَرْضَ مِنۢ بَعْدِ أَهْلِهَآ أَن لَّوْ نَشَآءُ أَصَبْنَـٰهُم بِذُنُوبِهِمْ ۚ وَنَطْبَعُ عَلَىٰ قُلُوبِهِمْ فَهُمْ لَا يَسْمَعُونَ ﴿١٠٠﴾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Does it not dawn upon those who inherited the earth after its [former] inhabitants that if We wish We will punish them for their sins, and set a seal on their hearts so they would not hear?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1399293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تِلْكَ ٱلْقُرَىٰ نَقُصُّ عَلَيْكَ مِنْ أَنۢبَآئِهَا ۚ وَلَقَدْ جَآءَتْهُمْ رُسُلُهُم بِٱلْبَيِّنَـٰتِ فَمَا كَانُوا۟ لِيُؤْمِنُوا۟ بِمَا كَذَّبُوا۟ مِن قَبْلُ ۚ كَذَٰلِكَ يَطْبَعُ ٱللَّـهُ عَلَىٰ قُلُوبِ ٱلْكَـٰفِرِينَ ﴿١٠١﴾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These are the towns some of whose accounts We recount to you. Their apostles certainly brought them manifest proofs, but they were not the ones to believe in what they had denied earlier. Thus does Allah put a seal on the hearts of the faithless.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2208208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وَجَدْنَا لِأَكْثَرِهِم مِّنْ عَهْدٍ ۖ وَإِن وَجَدْنَآ أَكْثَرَهُمْ لَفَـٰسِقِينَ ﴿١٠٢﴾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We did not find in most of them any [loyalty to] covenants. Indeed We found most of them to be transgressors.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495541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بَعَثْنَا مِنۢ بَعْدِهِم مُّوسَىٰ بِـَٔايَـٰتِنَآ إِلَىٰ فِرْعَوْنَ وَمَلَإِي۟هِۦ فَظَلَمُوا۟ بِهَا ۖ فَٱنظُرْ كَيْفَ كَانَ عَـٰقِبَةُ ٱلْمُفْسِدِينَ ﴿١٠٣﴾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Then after them We sent Moses with Our signs to Pharaoh and his elite, but they wronged them. So observe how was the fate of the agents of corruption!</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106268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مُوسَىٰ يَـٰفِرْعَوْنُ إِنِّى رَسُولٌ مِّن رَّبِّ ٱلْعَـٰلَمِينَ ﴿١٠٤﴾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Moses said, ‘O Pharaoh, I am indeed an apostle from the Lord of all the worlds.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4959441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حَقِيقٌ عَلَىٰٓ أَن لَّآ أَقُولَ عَلَى ٱللَّـهِ إِلَّا ٱلْحَقَّ ۚ قَدْ جِئْتُكُم بِبَيِّنَةٍ مِّن رَّبِّكُمْ فَأَرْسِلْ مَعِىَ بَنِىٓ إِسْرَٰٓءِيلَ ﴿١٠٥﴾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It behooves me to say nothing about Allah except the truth. I certainly bring you a manifest proof from your Lord. So let the Children of Israel go with me.’</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416623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إِن كُنتَ جِئْتَ بِـَٔايَةٍ فَأْتِ بِهَآ إِن كُنتَ مِنَ ٱلصَّـٰدِقِينَ ﴿١٠٦﴾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He said, ‘If you have brought a sign, produce it, should you be truthful.’</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101460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فَأَلْقَىٰ عَصَاهُ فَإِذَا هِىَ ثُعْبَانٌ مُّبِينٌ ﴿١٠٧﴾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Thereat he threw down his staff, and behold, it became a manifest python.</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6605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وَٱلْوَزْنُ يَوْمَئِذٍ ٱلْحَقُّ ۚ فَمَن ثَقُلَتْ مَوَٰزِينُهُۥ فَأُو۟لَـٰٓئِكَ هُمُ ٱلْمُفْلِحُونَ ﴿٨﴾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 weighing [of deeds] on that Day is a truth. As for those whose deeds weigh heavy in the scales —it is they who are the felicitous.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3960811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وَنَزَعَ يَدَهُۥ فَإِذَا هِىَ بَيْضَآءُ لِلنَّـٰظِرِينَ ﴿١٠٨﴾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Then he drew out his hand, and behold, it was white to the onlookers.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707970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ٱلْمَلَأُ مِن قَوْمِ فِرْعَوْنَ إِنَّ هَـٰذَا لَسَـٰحِرٌ عَلِيمٌ ﴿١٠٩﴾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 elite of Pharaoh’s people said, ‘This is indeed an expert magician;</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8026362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يُرِيدُ أَن يُخْرِجَكُم مِّنْ أَرْضِكُمْ ۖ فَمَاذَا تَأْمُرُونَ ﴿١١٠﴾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he seeks to expel you from your land.’ ‘So what do you advise?’</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540076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أَرْجِهْ وَأَخَاهُ وَأَرْسِلْ فِى ٱلْمَدَآئِنِ حَـٰشِرِينَ ﴿١١١﴾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They said, ‘Put him and his brother off for a while, and send heralds to the cities,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192973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يَأْتُوكَ بِكُلِّ سَـٰحِرٍ عَلِيمٍ ﴿١١٢﴾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to bring you every expert magician.’</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8800030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وَجَآءَ ٱلسَّحَرَةُ فِرْعَوْنَ قَالُوٓا۟ إِنَّ لَنَا لَأَجْرًا إِن كُنَّا نَحْنُ ٱلْغَـٰلِبِينَ ﴿١١٣﴾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the magicians came to Pharaoh. They said, ‘We shall indeed have a reward if we were to be the victors</a:t>
            </a:r>
            <a:r>
              <a:rPr lang="en-US" altLang="en-US" sz="3200" dirty="0" smtClean="0"/>
              <a:t>?’</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534654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نَعَمْ وَإِنَّكُمْ لَمِنَ ٱلْمُقَرَّبِينَ ﴿١١٤﴾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He said, ‘Of course! And indeed you shall be among those near [to me].’</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776269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يَـٰمُوسَىٰٓ إِمَّآ أَن تُلْقِىَ وَإِمَّآ أَن نَّكُونَ نَحْنُ ٱلْمُلْقِينَ ﴿١١٥﴾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They said, ‘O Moses, will you throw [first], or shall we throw?’</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9752894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أَلْقُوا۟ ۖ فَلَمَّآ أَلْقَوْا۟ سَحَرُوٓا۟ أَعْيُنَ ٱلنَّاسِ وَٱسْتَرْهَبُوهُمْ وَجَآءُو بِسِحْرٍ عَظِيمٍ ﴿١١٦﴾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He said, ‘Throw [yours].’ So when they threw, they bewitched the people’s eyes and overawed them, producing a tremendous magic.</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164425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وَأَوْحَيْنَآ إِلَىٰ مُوسَىٰٓ أَنْ أَلْقِ عَصَاكَ ۖ فَإِذَا هِىَ تَلْقَفُ مَا يَأْفِكُونَ ﴿١١٧﴾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We </a:t>
            </a:r>
            <a:r>
              <a:rPr lang="en-US" altLang="en-US" sz="3200" dirty="0" err="1"/>
              <a:t>signalled</a:t>
            </a:r>
            <a:r>
              <a:rPr lang="en-US" altLang="en-US" sz="3200" dirty="0"/>
              <a:t> to Moses: ‘Throw down your staff.’ And behold, it was swallowing what they had faked.</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02651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وَمَنْ خَفَّتْ مَوَٰزِينُهُۥ فَأُو۟لَـٰٓئِكَ ٱلَّذِينَ خَسِرُوٓا۟ أَنفُسَهُم بِمَا كَانُوا۟ بِـَٔايَـٰتِنَا يَظْلِمُونَ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As for those whose deeds weigh light in the scales, —it is they who have ruined their souls, because they used to wrong Our signs.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2653594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فَوَقَعَ ٱلْحَقُّ وَبَطَلَ مَا كَانُوا۟ يَعْمَلُونَ ﴿١١٨﴾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So the truth came out, and what they had wrought was reduced to naught.</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616283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فَغُلِبُوا۟ هُنَالِكَ وَٱنقَلَبُوا۟ صَـٰغِرِينَ ﴿١١٩﴾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Thereat they were vanquished, and they retreated, humiliated.</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254631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وَأُلْقِىَ ٱلسَّحَرَةُ سَـٰجِدِينَ ﴿١٢٠﴾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the magicians fell down in prostration.</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5412978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قَالُوٓا۟ ءَامَنَّا بِرَبِّ ٱلْعَـٰلَمِينَ ﴿١٢١﴾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They said, ‘We have believed in the Lord of all the worlds,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1349411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 مُوسَىٰ وَهَـٰرُونَ ﴿١٢٢﴾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 Lord of Moses and Aaron.’</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5994562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فِرْعَوْنُ ءَامَنتُم بِهِۦ قَبْلَ أَنْ ءَاذَنَ لَكُمْ ۖ إِنَّ هَـٰذَا لَمَكْرٌ مَّكَرْتُمُوهُ فِى ٱلْمَدِينَةِ لِتُخْرِجُوا۟ مِنْهَآ أَهْلَهَا ۖ فَسَوْفَ تَعْلَمُونَ ﴿١٢٣﴾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Pharaoh said, ‘Do you profess faith in Him before I may permit you? It is indeed a plot you have devised in the city to expel its people from it. Soon you will know [the consequences]!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146272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لَأُقَطِّعَنَّ أَيْدِيَكُمْ وَأَرْجُلَكُم مِّنْ خِلَـٰفٍ ثُمَّ لَأُصَلِّبَنَّكُمْ أَجْمَعِينَ ﴿١٢٤﴾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Surely I will cut off your hands and feet on opposite sides, and then I will surely crucify all of you.’</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3939091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قَالُوٓا۟ إِنَّآ إِلَىٰ رَبِّنَا مُنقَلِبُونَ ﴿١٢٥﴾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They said, ‘Indeed we shall return to our Lord.</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0251673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وَمَا تَنقِمُ مِنَّآ إِلَّآ أَنْ ءَامَنَّا بِـَٔايَـٰتِ رَبِّنَا لَمَّا جَآءَتْنَا ۚ رَبَّنَآ أَفْرِغْ عَلَيْنَا صَبْرًا وَتَوَفَّنَا مُسْلِمِينَ ﴿١٢٦﴾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You are vindictive toward us only because we have believed in the signs of our Lord, when they came to us.’ ‘Our Lord! Pour patience upon us, and grant us to die as </a:t>
            </a:r>
            <a:r>
              <a:rPr lang="en-US" altLang="en-US" sz="3200" dirty="0" err="1"/>
              <a:t>muslims</a:t>
            </a:r>
            <a:r>
              <a:rPr lang="en-US" altLang="en-US" sz="3200" dirty="0"/>
              <a:t>.’</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0969170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ٱلْمَلَأُ مِن قَوْمِ فِرْعَوْنَ أَتَذَرُ مُوسَىٰ وَقَوْمَهُۥ لِيُفْسِدُوا۟ فِى ٱلْأَرْضِ وَيَذَرَكَ وَءَالِهَتَكَ ۚ قَالَ سَنُقَتِّلُ أَبْنَآءَهُمْ وَنَسْتَحْىِۦ نِسَآءَهُمْ وَإِنَّا فَوْقَهُمْ قَـٰهِرُونَ ﴿١٢٧﴾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 elite of Pharaoh’s people said, ‘Will you leave Moses and his people to cause corruption in the land, and to abandon you and your gods?’ He said, ‘We will kill their sons and spare their women, and indeed we are dominant over them.’</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83176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مَكَّنَّـٰكُمْ فِى ٱلْأَرْضِ وَجَعَلْنَا لَكُمْ فِيهَا مَعَـٰيِشَ ۗ قَلِيلًا مَّا تَشْكُرُونَ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Certainly We have established you on the earth, and made in it [various] means of livelihood for you. Little do you thank.</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9553606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مُوسَىٰ لِقَوْمِهِ ٱسْتَعِينُوا۟ بِٱللَّـهِ وَٱصْبِرُوٓا۟ ۖ إِنَّ ٱلْأَرْضَ لِلَّـهِ يُورِثُهَا مَن يَشَآءُ مِنْ عِبَادِهِۦ ۖ وَٱلْعَـٰقِبَةُ لِلْمُتَّقِينَ ﴿١٢٨﴾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Moses said to his people, ‘Turn to Allah for help and be patient. The earth indeed belongs to Allah, and He gives its inheritance to whomever He wishes of His servants, and the outcome will be in </a:t>
            </a:r>
            <a:r>
              <a:rPr lang="en-US" altLang="en-US" sz="3200" dirty="0" err="1"/>
              <a:t>favour</a:t>
            </a:r>
            <a:r>
              <a:rPr lang="en-US" altLang="en-US" sz="3200" dirty="0"/>
              <a:t> of the </a:t>
            </a:r>
            <a:r>
              <a:rPr lang="en-US" altLang="en-US" sz="3200" dirty="0" err="1"/>
              <a:t>Godwary</a:t>
            </a:r>
            <a:r>
              <a:rPr lang="en-US" altLang="en-US" sz="3200" dirty="0"/>
              <a:t>.’</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7546730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أُوذِينَا مِن قَبْلِ أَن تَأْتِيَنَا وَمِنۢ بَعْدِ مَا جِئْتَنَا ۚ قَالَ عَسَىٰ رَبُّكُمْ أَن يُهْلِكَ عَدُوَّكُمْ وَيَسْتَخْلِفَكُمْ فِى ٱلْأَرْضِ فَيَنظُرَ كَيْفَ تَعْمَلُونَ ﴿١٢٩﴾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They said, ‘We were tormented before you came to us and [also] after you came to us.’ He said, ‘Maybe your Lord will destroy your enemy and make you successors in the land, and then He will see how you act.’</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6173761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أَخَذْنَآ ءَالَ فِرْعَوْنَ بِٱلسِّنِينَ وَنَقْصٍ مِّنَ ٱلثَّمَرَٰتِ لَعَلَّهُمْ يَذَّكَّرُونَ ﴿١٣٠﴾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Certainly We afflicted Pharaoh’s clan with droughts and loss of produce, so that they may take admonition.</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6645936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فَإِذَا جَآءَتْهُمُ ٱلْحَسَنَةُ قَالُوا۟ لَنَا هَـٰذِهِۦ ۖ وَإِن تُصِبْهُمْ سَيِّئَةٌ يَطَّيَّرُوا۟ بِمُوسَىٰ وَمَن مَّعَهُۥٓ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But whenever any good came to them, they would say, ‘This is our due.’ And if any ill visited them, they took it for ill omens attending Moses and those who were with </a:t>
            </a:r>
            <a:r>
              <a:rPr lang="en-US" altLang="en-US" sz="3200" dirty="0" smtClean="0"/>
              <a:t>him.</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4338129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أَلَآ </a:t>
            </a:r>
            <a:r>
              <a:rPr lang="ar-SA" altLang="en-US" sz="7200" dirty="0">
                <a:latin typeface="Arabic Typesetting" panose="03020402040406030203" pitchFamily="66" charset="-78"/>
                <a:cs typeface="Arabic Typesetting" panose="03020402040406030203" pitchFamily="66" charset="-78"/>
              </a:rPr>
              <a:t>إِنَّمَا طَـٰٓئِرُهُمْ عِندَ ٱللَّـهِ وَلَـٰكِنَّ أَكْثَرَهُمْ لَا يَعْلَمُونَ ﴿١٣١﴾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a:t>
            </a:r>
            <a:r>
              <a:rPr lang="en-US" altLang="en-US" sz="3200" dirty="0"/>
              <a:t>Look! Indeed the cause of their ill omens is with Allah, but most of them do not know.)</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766902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مَهْمَا تَأْتِنَا بِهِۦ مِنْ ءَايَةٍ لِّتَسْحَرَنَا بِهَا فَمَا نَحْنُ لَكَ بِمُؤْمِنِينَ ﴿١٣٢﴾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they said, ‘Whatever sign you may bring us to bewitch us, we are not going to believe you.’</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466019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فَأَرْسَلْنَا عَلَيْهِمُ ٱلطُّوفَانَ وَٱلْجَرَادَ وَٱلْقُمَّلَ وَٱلضَّفَادِعَ وَٱلدَّمَ ءَايَـٰتٍ مُّفَصَّلَـٰتٍ فَٱسْتَكْبَرُوا۟ وَكَانُوا۟ قَوْمًا مُّجْرِمِينَ ﴿١٣٣﴾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So We sent against them a flood and locusts, lice, frogs and blood, as distinct signs. But they acted arrogantly, and they were a guilty lot.</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692872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وَلَمَّا وَقَعَ عَلَيْهِمُ ٱلرِّجْزُ قَالُوا۟ يَـٰمُوسَى ٱدْعُ لَنَا رَبَّكَ بِمَا عَهِدَ عِندَكَ ۖ لَئِن كَشَفْتَ عَنَّا ٱلرِّجْزَ لَنُؤْمِنَنَّ لَكَ وَلَنُرْسِلَنَّ مَعَكَ بَنِىٓ إِسْرَٰٓءِيلَ ﴿١٣٤﴾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77638" y="3501008"/>
            <a:ext cx="12313368"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Whenever a plague fell upon them, they would say, ‘O Moses, invoke your Lord for us by the covenant He has made with you. If you remove the plague from us, we will certainly believe in you and let the Children of Israel go along with you.’</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6574940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كَشَفْنَا عَنْهُمُ ٱلرِّجْزَ إِلَىٰٓ أَجَلٍ هُم بَـٰلِغُوهُ إِذَا هُمْ يَنكُثُونَ ﴿١٣٥﴾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But when We had removed the plague from them until a term that they should have completed, behold, they broke their promise.</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5822160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فَٱنتَقَمْنَا مِنْهُمْ فَأَغْرَقْنَـٰهُمْ فِى ٱلْيَمِّ بِأَنَّهُمْ كَذَّبُوا۟ بِـَٔايَـٰتِنَا وَكَانُوا۟ عَنْهَا غَـٰفِلِينَ ﴿١٣٦﴾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So We took vengeance on them and drowned them in the sea, for they denied Our signs and were oblivious to them.</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66541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خَلَقْنَـٰكُمْ ثُمَّ صَوَّرْنَـٰكُمْ ثُمَّ قُلْنَا لِلْمَلَـٰٓئِكَةِ ٱسْجُدُوا۟ لِـَٔادَمَ فَسَجَدُوٓا۟ إِلَّآ إِبْلِيسَ لَمْ يَكُن مِّنَ ٱلسَّـٰجِدِينَ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Certainly We created you, then We formed you, then We said to the angels, ‘Prostrate before Adam.’ So they [all] prostrated, but not Iblis: he was not among those who prostrated.</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3195949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وَأَوْرَثْنَا ٱلْقَوْمَ ٱلَّذِينَ كَانُوا۟ يُسْتَضْعَفُونَ مَشَـٰرِقَ ٱلْأَرْضِ وَمَغَـٰرِبَهَا ٱلَّتِى بَـٰرَكْنَا فِيهَا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We made the people who were abased the heirs to the east and west of the land which We had </a:t>
            </a:r>
            <a:r>
              <a:rPr lang="en-US" altLang="en-US" sz="3200" dirty="0" smtClean="0"/>
              <a:t>blessed, </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5803750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 وَتَمَّتْ كَلِمَتُ رَبِّكَ ٱلْحُسْنَىٰ عَلَىٰ بَنِىٓ إِسْرَٰٓءِيلَ بِمَا صَبَرُوا۟ ۖ وَدَمَّرْنَا مَا كَانَ يَصْنَعُ فِرْعَوْنُ وَقَوْمُهُۥ وَمَا كَانُوا۟ يَعْرِشُونَ ﴿١٣٧﴾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and your Lord’s best word [of promise] was fulfilled for the Children of Israel because of their patience, and We destroyed what Pharaoh and his people had built and what they used to erect.</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959920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وَجَـٰوَزْنَا بِبَنِىٓ إِسْرَٰٓءِيلَ ٱلْبَحْرَ فَأَتَوْا۟ عَلَىٰ قَوْمٍ يَعْكُفُونَ عَلَىٰٓ أَصْنَامٍ لَّهُمْ ۚ قَالُوا۟ يَـٰمُوسَى ٱجْعَل لَّنَآ إِلَـٰهًا كَمَا لَهُمْ ءَالِهَةٌ ۚ قَالَ إِنَّكُمْ قَوْمٌ تَجْهَلُونَ ﴿١٣٨﴾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We carried the Children of Israel across the sea, whereat they came upon a people cleaving to certain idols that they had. They said, ‘O Moses, make for us a god like the gods that they have.’ He said, ‘You are indeed an ignorant lot.</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8715983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هَـٰٓؤُلَآءِ مُتَبَّرٌ مَّا هُمْ فِيهِ وَبَـٰطِلٌ مَّا كَانُوا۟ يَعْمَلُونَ ﴿١٣٩﴾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What they are engaged in is indeed bound to perish, and what they have been doing shall come to naught.’</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0533303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أَغَيْرَ ٱللَّـهِ أَبْغِيكُمْ إِلَـٰهًا وَهُوَ فَضَّلَكُمْ عَلَى ٱلْعَـٰلَمِينَ ﴿١٤٠﴾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He said, ‘Shall I find you a god other than Allah, while He has graced you over all the nations?’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0825812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 أَنجَيْنَـٰكُم مِّنْ ءَالِ فِرْعَوْنَ يَسُومُونَكُمْ سُوٓءَ ٱلْعَذَابِ ۖ يُقَتِّلُونَ أَبْنَآءَكُمْ وَيَسْتَحْيُونَ نِسَآءَكُمْ ۚ وَفِى ذَٰلِكُم بَلَآءٌ مِّن رَّبِّكُمْ عَظِيمٌ ﴿١٤١﴾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when We delivered you from Pharaoh’s clan who inflicted on you a terrible torment, slaughtering your sons and sparing your women, and there was a great test in that from your Lord.</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2601574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وَوَٰعَدْنَا مُوسَىٰ ثَلَـٰثِينَ لَيْلَةً وَأَتْمَمْنَـٰهَا بِعَشْرٍ فَتَمَّ مِيقَـٰتُ رَبِّهِۦٓ أَرْبَعِينَ لَيْلَةً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We made an appointment with Moses for thirty nights, and completed them with ten [more]; thus the tryst of his Lord was completed in forty nights.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0690813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وَقَالَ </a:t>
            </a:r>
            <a:r>
              <a:rPr lang="ar-SA" altLang="en-US" sz="7200" dirty="0">
                <a:latin typeface="Arabic Typesetting" panose="03020402040406030203" pitchFamily="66" charset="-78"/>
                <a:cs typeface="Arabic Typesetting" panose="03020402040406030203" pitchFamily="66" charset="-78"/>
              </a:rPr>
              <a:t>مُوسَىٰ لِأَخِيهِ هَـٰرُونَ ٱخْلُفْنِى فِى قَوْمِى وَأَصْلِحْ وَلَا تَتَّبِعْ سَبِيلَ ٱلْمُفْسِدِينَ ﴿١٤٢﴾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And </a:t>
            </a:r>
            <a:r>
              <a:rPr lang="en-US" altLang="en-US" sz="3200" dirty="0"/>
              <a:t>Moses said to Aaron, his brother, ‘Be my successor among my people, and set things right and do not follow the way of the agents of corruption.’</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6562570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وَلَمَّا جَآءَ مُوسَىٰ لِمِيقَـٰتِنَا وَكَلَّمَهُۥ رَبُّهُۥ قَالَ رَبِّ أَرِنِىٓ أَنظُرْ إِلَيْكَ ۚ قَالَ لَن تَرَىٰنِى وَلَـٰكِنِ ٱنظُرْ إِلَى ٱلْجَبَلِ فَإِنِ ٱسْتَقَرَّ مَكَانَهُۥ فَسَوْفَ تَرَىٰنِى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When Moses arrived at Our tryst and his Lord spoke to him, he said, ‘My Lord, show [Yourself] to me, that I may look at You!’ He said, ‘You shall not see Me. But look at the mountain: if it abides in its place, then you will see Me</a:t>
            </a:r>
            <a:r>
              <a:rPr lang="en-US" altLang="en-US" sz="3200" dirty="0" smtClean="0"/>
              <a:t>.’</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9163712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فَلَمَّا </a:t>
            </a:r>
            <a:r>
              <a:rPr lang="ar-SA" altLang="en-US" sz="7200" dirty="0">
                <a:latin typeface="Arabic Typesetting" panose="03020402040406030203" pitchFamily="66" charset="-78"/>
                <a:cs typeface="Arabic Typesetting" panose="03020402040406030203" pitchFamily="66" charset="-78"/>
              </a:rPr>
              <a:t>تَجَلَّىٰ رَبُّهُۥ لِلْجَبَلِ جَعَلَهُۥ دَكًّا وَخَرَّ مُوسَىٰ صَعِقًا ۚ فَلَمَّآ أَفَاقَ قَالَ سُبْحَـٰنَكَ تُبْتُ إِلَيْكَ وَأَنَا۠ أَوَّلُ ٱلْمُؤْمِنِينَ ﴿١٤٣﴾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So </a:t>
            </a:r>
            <a:r>
              <a:rPr lang="en-US" altLang="en-US" sz="3200" dirty="0"/>
              <a:t>when his Lord disclosed Himself to the mountain, He levelled it, and </a:t>
            </a:r>
            <a:r>
              <a:rPr lang="en-US" altLang="en-US" sz="3200" dirty="0" smtClean="0"/>
              <a:t>Moses </a:t>
            </a:r>
            <a:r>
              <a:rPr lang="en-US" altLang="en-US" sz="3200" dirty="0"/>
              <a:t>fell down swooning. And when he recovered, he said, ‘Immaculate are You! I turn to You in penitence, and I am the first of the faithful.’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65398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مَا مَنَعَكَ أَلَّا تَسْجُدَ إِذْ أَمَرْتُكَ ۖ قَالَ أَنَا۠ خَيْرٌ مِّنْهُ خَلَقْتَنِى مِن نَّارٍ وَخَلَقْتَهُۥ مِن طِينٍ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Said He, ‘What prevented you from prostrating, when I commanded you?’ ‘I am better than him,’ he said. ‘You created me from fire and You created him from clay.’</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7015113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يَـٰمُوسَىٰٓ إِنِّى ٱصْطَفَيْتُكَ عَلَى ٱلنَّاسِ بِرِسَـٰلَـٰتِى وَبِكَلَـٰمِى فَخُذْ مَآ ءَاتَيْتُكَ وَكُن مِّنَ ٱلشَّـٰكِرِينَ ﴿١٤٤﴾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He said, ‘O Moses, I have chosen you over the people with My messages and My speech. So take what I give you, and be among the grateful.’</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4920463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وَكَتَبْنَا لَهُۥ فِى ٱلْأَلْوَاحِ مِن كُلِّ شَىْءٍ مَّوْعِظَةً وَتَفْصِيلًا لِّكُلِّ شَىْءٍ فَخُذْهَا بِقُوَّةٍ وَأْمُرْ قَوْمَكَ يَأْخُذُوا۟ بِأَحْسَنِهَا ۚ سَأُو۟رِيكُمْ دَارَ ٱلْفَـٰسِقِينَ ﴿١٤٥﴾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We wrote for him in the Tablets advice concerning all things and an elaboration of all things, [and We said], ‘Hold on to them with power, and bid your people to hold on to the best of [what is in] them. Soon I shall show you the abode of the transgressors.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3805468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سَأَصْرِفُ عَنْ ءَايَـٰتِىَ ٱلَّذِينَ يَتَكَبَّرُونَ فِى ٱلْأَرْضِ بِغَيْرِ ٱلْحَقِّ وَإِن يَرَوْا۟ كُلَّ ءَايَةٍ لَّا يُؤْمِنُوا۟ </a:t>
            </a:r>
            <a:r>
              <a:rPr lang="ar-SA" altLang="en-US" sz="7200" dirty="0" smtClean="0">
                <a:latin typeface="Arabic Typesetting" panose="03020402040406030203" pitchFamily="66" charset="-78"/>
                <a:cs typeface="Arabic Typesetting" panose="03020402040406030203" pitchFamily="66" charset="-78"/>
              </a:rPr>
              <a:t>بِهَا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Soon I shall turn away from My signs those who are unduly arrogant in the earth: [even] though they should see every sign, they will not believe in it,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8590489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وَإِن </a:t>
            </a:r>
            <a:r>
              <a:rPr lang="ar-SA" altLang="en-US" sz="7200" dirty="0">
                <a:latin typeface="Arabic Typesetting" panose="03020402040406030203" pitchFamily="66" charset="-78"/>
                <a:cs typeface="Arabic Typesetting" panose="03020402040406030203" pitchFamily="66" charset="-78"/>
              </a:rPr>
              <a:t>يَرَوْا۟ سَبِيلَ ٱلرُّشْدِ لَا يَتَّخِذُوهُ سَبِيلًا وَإِن يَرَوْا۟ سَبِيلَ ٱلْغَىِّ يَتَّخِذُوهُ سَبِيلًا ۚ ذَٰلِكَ بِأَنَّهُمْ كَذَّبُوا۟ بِـَٔايَـٰتِنَا وَكَانُوا۟ عَنْهَا غَـٰفِلِينَ ﴿١٤٦﴾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and </a:t>
            </a:r>
            <a:r>
              <a:rPr lang="en-US" altLang="en-US" sz="3200" dirty="0"/>
              <a:t>if they see the way of rectitude they will not take it as [their] way, and if they see the way of error they will take it as [their] way. That is because they deny Our signs and are oblivious to them.’</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9485219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كَذَّبُوا۟ بِـَٔايَـٰتِنَا وَلِقَآءِ ٱلْـَٔاخِرَةِ حَبِطَتْ أَعْمَـٰلُهُمْ ۚ هَلْ يُجْزَوْنَ إِلَّا مَا كَانُوا۟ يَعْمَلُونَ ﴿١٤٧﴾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Those who deny Our signs and the encounter of the Hereafter, their works have failed. Shall they be requited except for what they used to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1501274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وَٱتَّخَذَ قَوْمُ مُوسَىٰ مِنۢ بَعْدِهِۦ مِنْ حُلِيِّهِمْ عِجْلًا جَسَدًا لَّهُۥ خُوَارٌ ۚ أَلَمْ يَرَوْا۟ أَنَّهُۥ لَا يُكَلِّمُهُمْ وَلَا يَهْدِيهِمْ سَبِيلًا ۘ ٱتَّخَذُوهُ وَكَانُوا۟ ظَـٰلِمِينَ ﴿١٤٨﴾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 people of Moses took up in his absence a calf [cast] from their ornaments —a body that gave out a lowing sound. Did they not regard that it did not speak to them, nor did it guide them to any way? They took it up [for worship] and they were wrongdoers.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108397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وَلَمَّا سُقِطَ فِىٓ أَيْدِيهِمْ وَرَأَوْا۟ أَنَّهُمْ قَدْ ضَلُّوا۟ قَالُوا۟ لَئِن لَّمْ يَرْحَمْنَا رَبُّنَا وَيَغْفِرْ لَنَا لَنَكُونَنَّ مِنَ ٱلْخَـٰسِرِينَ ﴿١٤٩﴾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But when they became remorseful and </a:t>
            </a:r>
            <a:r>
              <a:rPr lang="en-US" altLang="en-US" sz="3200" dirty="0" err="1"/>
              <a:t>realised</a:t>
            </a:r>
            <a:r>
              <a:rPr lang="en-US" altLang="en-US" sz="3200" dirty="0"/>
              <a:t> they had gone astray, they said, ‘Should our Lord have no mercy on us, and forgive us, we will be surely among the losers.’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7322008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وَلَمَّا رَجَعَ مُوسَىٰٓ إِلَىٰ قَوْمِهِۦ غَضْبَـٰنَ أَسِفًا قَالَ بِئْسَمَا خَلَفْتُمُونِى مِنۢ بَعْدِىٓ ۖ أَعَجِلْتُمْ أَمْرَ رَبِّكُمْ ۖ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when Moses returned to his people, angry and indignant, he said, ‘Evil has been your conduct in my absence! Would you hasten on the edict of your Lord</a:t>
            </a:r>
            <a:r>
              <a:rPr lang="en-US" altLang="en-US" sz="3200" dirty="0" smtClean="0"/>
              <a:t>?’</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9665636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وَأَلْقَى </a:t>
            </a:r>
            <a:r>
              <a:rPr lang="ar-SA" altLang="en-US" sz="7200" dirty="0">
                <a:latin typeface="Arabic Typesetting" panose="03020402040406030203" pitchFamily="66" charset="-78"/>
                <a:cs typeface="Arabic Typesetting" panose="03020402040406030203" pitchFamily="66" charset="-78"/>
              </a:rPr>
              <a:t>ٱلْأَلْوَاحَ وَأَخَذَ بِرَأْسِ أَخِيهِ يَجُرُّهُۥٓ إِلَيْهِ ۚ قَالَ ٱبْنَ أُمَّ إِنَّ ٱلْقَوْمَ ٱسْتَضْعَفُونِى وَكَادُوا۟ </a:t>
            </a:r>
            <a:r>
              <a:rPr lang="ar-SA" altLang="en-US" sz="7200" dirty="0" smtClean="0">
                <a:latin typeface="Arabic Typesetting" panose="03020402040406030203" pitchFamily="66" charset="-78"/>
                <a:cs typeface="Arabic Typesetting" panose="03020402040406030203" pitchFamily="66" charset="-78"/>
              </a:rPr>
              <a:t>يَقْتُلُونَنِى</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He </a:t>
            </a:r>
            <a:r>
              <a:rPr lang="en-US" altLang="en-US" sz="3200" dirty="0"/>
              <a:t>threw down the tablets and seized his brother by the head, pulling him towards himself. He said, ‘Son of my mother, indeed this people thought me to be weak, and they were about to kill me.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9113838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فَلَا </a:t>
            </a:r>
            <a:r>
              <a:rPr lang="ar-SA" altLang="en-US" sz="7200" dirty="0">
                <a:latin typeface="Arabic Typesetting" panose="03020402040406030203" pitchFamily="66" charset="-78"/>
                <a:cs typeface="Arabic Typesetting" panose="03020402040406030203" pitchFamily="66" charset="-78"/>
              </a:rPr>
              <a:t>تُشْمِتْ بِىَ ٱلْأَعْدَآءَ وَلَا تَجْعَلْنِى مَعَ ٱلْقَوْمِ ٱلظَّـٰلِمِينَ ﴿١٥٠﴾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So </a:t>
            </a:r>
            <a:r>
              <a:rPr lang="en-US" altLang="en-US" sz="3200" dirty="0"/>
              <a:t>do not let the enemies gloat over me, and do not take me with the wrongdoing lot.’</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71704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فَٱهْبِطْ مِنْهَا فَمَا يَكُونُ لَكَ أَن تَتَكَبَّرَ فِيهَا فَٱخْرُجْ إِنَّكَ مِنَ ٱلصَّـٰغِرِينَ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‘Get down from it!’ He said. ‘It is not for you to be arrogant therein. </a:t>
            </a:r>
            <a:r>
              <a:rPr lang="en-US" altLang="en-US" sz="3200" dirty="0" err="1"/>
              <a:t>Begone</a:t>
            </a:r>
            <a:r>
              <a:rPr lang="en-US" altLang="en-US" sz="3200" dirty="0"/>
              <a:t>! You are indeed among the degraded ones.’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7712009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رَبِّ ٱغْفِرْ لِى وَلِأَخِى وَأَدْخِلْنَا فِى رَحْمَتِكَ ۖ وَأَنتَ أَرْحَمُ ٱلرَّٰحِمِينَ ﴿١٥١﴾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He said, ‘My Lord, forgive me and my brother, and admit us into Your mercy, for You are the most merciful of the merciful.</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1689847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ٱتَّخَذُوا۟ ٱلْعِجْلَ سَيَنَالُهُمْ غَضَبٌ مِّن رَّبِّهِمْ وَذِلَّةٌ فِى ٱلْحَيَوٰةِ ٱلدُّنْيَا ۚ وَكَذَٰلِكَ نَجْزِى ٱلْمُفْتَرِينَ ﴿١٥٢﴾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Indeed those who took up the calf [for worship] shall be overtaken by their Lord’s wrath and abasement in the life of the world.’ Thus do We requite the fabricators [of lies].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9170050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وَٱلَّذِينَ عَمِلُوا۟ ٱلسَّيِّـَٔاتِ ثُمَّ تَابُوا۟ مِنۢ بَعْدِهَا وَءَامَنُوٓا۟ إِنَّ رَبَّكَ مِنۢ بَعْدِهَا لَغَفُورٌ رَّحِيمٌ ﴿١٥٣﴾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Yet [to] those who commit misdeeds but repent after that, and believe, —indeed, after that, your Lord shall surely be all-forgiving, all-merciful.</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5330566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وَلَمَّا سَكَتَ عَن مُّوسَى ٱلْغَضَبُ أَخَذَ ٱلْأَلْوَاحَ ۖ وَفِى نُسْخَتِهَا هُدًى وَرَحْمَةٌ لِّلَّذِينَ هُمْ لِرَبِّهِمْ يَرْهَبُونَ ﴿١٥٤﴾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when Moses’ indignation abated, he picked up the tablets whose inscriptions contained guidance and mercy for those who are in awe of their Lord.</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522137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وَٱخْتَارَ مُوسَىٰ قَوْمَهُۥ سَبْعِينَ رَجُلًا لِّمِيقَـٰتِنَا ۖ فَلَمَّآ أَخَذَتْهُمُ ٱلرَّجْفَةُ قَالَ رَبِّ لَوْ شِئْتَ أَهْلَكْتَهُم مِّن قَبْلُ وَإِيَّـٰىَ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Moses chose seventy men from his people for Our tryst, and when the earthquake seized them, he said, ‘My Lord, had You wished, You would have destroyed them and me before.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1311083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أَتُهْلِكُنَا </a:t>
            </a:r>
            <a:r>
              <a:rPr lang="ar-SA" altLang="en-US" sz="7200" dirty="0">
                <a:latin typeface="Arabic Typesetting" panose="03020402040406030203" pitchFamily="66" charset="-78"/>
                <a:cs typeface="Arabic Typesetting" panose="03020402040406030203" pitchFamily="66" charset="-78"/>
              </a:rPr>
              <a:t>بِمَا فَعَلَ ٱلسُّفَهَآءُ مِنَّآ ۖ إِنْ هِىَ إِلَّا فِتْنَتُكَ تُضِلُّ بِهَا مَن تَشَآءُ وَتَهْدِى مَن تَشَآءُ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Will </a:t>
            </a:r>
            <a:r>
              <a:rPr lang="en-US" altLang="en-US" sz="3200" dirty="0"/>
              <a:t>You destroy us because of what the fools amongst us have done? It is only Your test by which You lead astray whomever You wish and guide whomever You wish.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5605071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أَنتَ </a:t>
            </a:r>
            <a:r>
              <a:rPr lang="ar-SA" altLang="en-US" sz="7200" dirty="0">
                <a:latin typeface="Arabic Typesetting" panose="03020402040406030203" pitchFamily="66" charset="-78"/>
                <a:cs typeface="Arabic Typesetting" panose="03020402040406030203" pitchFamily="66" charset="-78"/>
              </a:rPr>
              <a:t>وَلِيُّنَا فَٱغْفِرْ لَنَا وَٱرْحَمْنَا ۖ وَأَنتَ خَيْرُ ٱلْغَـٰفِرِينَ ﴿١٥٥﴾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You </a:t>
            </a:r>
            <a:r>
              <a:rPr lang="en-US" altLang="en-US" sz="3200" dirty="0"/>
              <a:t>are our master, so forgive us and have mercy on us, for You are the best of those who forgive.</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9425355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وَٱكْتُبْ لَنَا فِى هَـٰذِهِ ٱلدُّنْيَا حَسَنَةً وَفِى ٱلْـَٔاخِرَةِ إِنَّا هُدْنَآ إِلَيْكَ ۚ قَالَ عَذَابِىٓ أُصِيبُ بِهِۦ مَنْ أَشَآءُ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appoint goodness for us in this world and the Hereafter, for indeed we have come back to You.’ Said He, ‘I visit My punishment on whomever I wish,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7955635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وَرَحْمَتِى </a:t>
            </a:r>
            <a:r>
              <a:rPr lang="ar-SA" altLang="en-US" sz="7200" dirty="0">
                <a:latin typeface="Arabic Typesetting" panose="03020402040406030203" pitchFamily="66" charset="-78"/>
                <a:cs typeface="Arabic Typesetting" panose="03020402040406030203" pitchFamily="66" charset="-78"/>
              </a:rPr>
              <a:t>وَسِعَتْ كُلَّ شَىْءٍ ۚ فَسَأَكْتُبُهَا لِلَّذِينَ يَتَّقُونَ وَيُؤْتُونَ ٱلزَّكَوٰةَ وَٱلَّذِينَ هُم بِـَٔايَـٰتِنَا يُؤْمِنُونَ ﴿١٥٦﴾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but </a:t>
            </a:r>
            <a:r>
              <a:rPr lang="en-US" altLang="en-US" sz="3200" dirty="0"/>
              <a:t>My mercy embraces all things</a:t>
            </a:r>
            <a:r>
              <a:rPr lang="en-US" altLang="en-US" sz="3200" dirty="0" smtClean="0"/>
              <a:t>. </a:t>
            </a:r>
            <a:r>
              <a:rPr lang="en-US" altLang="en-US" sz="3200" dirty="0"/>
              <a:t>Soon I shall appoint it for those who are </a:t>
            </a:r>
            <a:r>
              <a:rPr lang="en-US" altLang="en-US" sz="3200" dirty="0" err="1"/>
              <a:t>Godwary</a:t>
            </a:r>
            <a:r>
              <a:rPr lang="en-US" altLang="en-US" sz="3200" dirty="0"/>
              <a:t> and give the </a:t>
            </a:r>
            <a:r>
              <a:rPr lang="en-US" altLang="en-US" sz="3200" dirty="0" err="1"/>
              <a:t>zakāt</a:t>
            </a:r>
            <a:r>
              <a:rPr lang="en-US" altLang="en-US" sz="3200" dirty="0"/>
              <a:t> and those who believe in Our signs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9160220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يَتَّبِعُونَ ٱلرَّسُولَ ٱلنَّبِىَّ ٱلْأُمِّىَّ ٱلَّذِى يَجِدُونَهُۥ مَكْتُوبًا عِندَهُمْ فِى ٱلتَّوْرَىٰةِ وَٱلْإِنجِيلِ يَأْمُرُهُم بِٱلْمَعْرُوفِ وَيَنْهَىٰهُمْ عَنِ </a:t>
            </a:r>
            <a:r>
              <a:rPr lang="ar-SA" altLang="en-US" sz="7200" dirty="0" smtClean="0">
                <a:latin typeface="Arabic Typesetting" panose="03020402040406030203" pitchFamily="66" charset="-78"/>
                <a:cs typeface="Arabic Typesetting" panose="03020402040406030203" pitchFamily="66" charset="-78"/>
              </a:rPr>
              <a:t>ٱلْمُنكَرِ</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—those who follow the Apostle, the uninstructed prophet, whose mention they find written with them in the Torah and the Evangel, who bids them to do what is right and forbids them from what is wrong,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54055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أَنظِرْنِىٓ إِلَىٰ يَوْمِ يُبْعَثُونَ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He said, ‘Respite me till the day they will be resurrected.’</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9816506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وَيُحِلُّ </a:t>
            </a:r>
            <a:r>
              <a:rPr lang="ar-SA" altLang="en-US" sz="7200" dirty="0">
                <a:latin typeface="Arabic Typesetting" panose="03020402040406030203" pitchFamily="66" charset="-78"/>
                <a:cs typeface="Arabic Typesetting" panose="03020402040406030203" pitchFamily="66" charset="-78"/>
              </a:rPr>
              <a:t>لَهُمُ ٱلطَّيِّبَـٰتِ وَيُحَرِّمُ عَلَيْهِمُ ٱلْخَبَـٰٓئِثَ وَيَضَعُ عَنْهُمْ إِصْرَهُمْ وَٱلْأَغْلَـٰلَ ٱلَّتِى كَانَتْ عَلَيْهِمْ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makes </a:t>
            </a:r>
            <a:r>
              <a:rPr lang="en-US" altLang="en-US" sz="3200" dirty="0"/>
              <a:t>lawful to them all the good things and forbids them from all vicious things, and relieves them of their burdens and the shackles that were upon them </a:t>
            </a:r>
            <a:r>
              <a:rPr lang="en-US" altLang="en-US" sz="3200" dirty="0" smtClean="0"/>
              <a:t>—</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9027984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فَٱلَّذِينَ </a:t>
            </a:r>
            <a:r>
              <a:rPr lang="ar-SA" altLang="en-US" sz="7200" dirty="0">
                <a:latin typeface="Arabic Typesetting" panose="03020402040406030203" pitchFamily="66" charset="-78"/>
                <a:cs typeface="Arabic Typesetting" panose="03020402040406030203" pitchFamily="66" charset="-78"/>
              </a:rPr>
              <a:t>ءَامَنُوا۟ بِهِۦ وَعَزَّرُوهُ وَنَصَرُوهُ وَٱتَّبَعُوا۟ ٱلنُّورَ ٱلَّذِىٓ أُنزِلَ مَعَهُۥٓ ۙ أُو۟لَـٰٓئِكَ هُمُ ٱلْمُفْلِحُونَ ﴿١٥٧﴾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those </a:t>
            </a:r>
            <a:r>
              <a:rPr lang="en-US" altLang="en-US" sz="3200" dirty="0"/>
              <a:t>who believe in him, </a:t>
            </a:r>
            <a:r>
              <a:rPr lang="en-US" altLang="en-US" sz="3200" dirty="0" err="1"/>
              <a:t>honour</a:t>
            </a:r>
            <a:r>
              <a:rPr lang="en-US" altLang="en-US" sz="3200" dirty="0"/>
              <a:t> him, and help him and follow the light that has been sent down with him</a:t>
            </a:r>
            <a:r>
              <a:rPr lang="en-US" altLang="en-US" sz="3200" dirty="0" smtClean="0"/>
              <a:t>, </a:t>
            </a:r>
            <a:r>
              <a:rPr lang="en-US" altLang="en-US" sz="3200" dirty="0"/>
              <a:t>they are the felicitous.’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9027984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يَـٰٓأَيُّهَا ٱلنَّاسُ إِنِّى رَسُولُ ٱللَّـهِ إِلَيْكُمْ جَمِيعًا ٱلَّذِى لَهُۥ مُلْكُ ٱلسَّمَـٰوَٰتِ وَٱلْأَرْضِ ۖ لَآ إِلَـٰهَ إِلَّا هُوَ يُحْىِۦ وَيُمِيتُ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Say, ‘O mankind! I am the Apostle of Allah to you all, [of Him] to whom belongs the kingdom of the heavens and the earth. There is no god except Him. He gives life and brings death</a:t>
            </a:r>
            <a:r>
              <a:rPr lang="en-US" altLang="en-US" sz="3200" dirty="0" smtClean="0"/>
              <a:t>.’</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1921617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فَـَٔامِنُوا۟ </a:t>
            </a:r>
            <a:r>
              <a:rPr lang="ar-SA" altLang="en-US" sz="7200" dirty="0">
                <a:latin typeface="Arabic Typesetting" panose="03020402040406030203" pitchFamily="66" charset="-78"/>
                <a:cs typeface="Arabic Typesetting" panose="03020402040406030203" pitchFamily="66" charset="-78"/>
              </a:rPr>
              <a:t>بِٱللَّـهِ وَرَسُولِهِ ٱلنَّبِىِّ ٱلْأُمِّىِّ ٱلَّذِى يُؤْمِنُ بِٱللَّـهِ وَكَلِمَـٰتِهِۦ وَٱتَّبِعُوهُ لَعَلَّكُمْ تَهْتَدُونَ ﴿١٥٨﴾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So </a:t>
            </a:r>
            <a:r>
              <a:rPr lang="en-US" altLang="en-US" sz="3200" dirty="0"/>
              <a:t>have faith in Allah and His Apostle, the uninstructed prophet, who has faith in Allah and His words, and follow him so that you may be guided.</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7353885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وَمِن قَوْمِ مُوسَىٰٓ أُمَّةٌ يَهْدُونَ بِٱلْحَقِّ وَبِهِۦ يَعْدِلُونَ ﴿١٥٩﴾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Among the people of Moses is a nation who guide [the people] by the truth and do justice thereby.</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5964798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وَقَطَّعْنَـٰهُمُ ٱثْنَتَىْ عَشْرَةَ أَسْبَاطًا أُمَمًا ۚ وَأَوْحَيْنَآ إِلَىٰ مُوسَىٰٓ إِذِ ٱسْتَسْقَىٰهُ قَوْمُهُۥٓ أَنِ ٱضْرِب بِّعَصَاكَ ٱلْحَجَرَ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We split them up into twelve tribal communities, and We revealed to Moses, when his people asked him for water, [saying], ‘Strike the rock with your staff</a:t>
            </a:r>
            <a:r>
              <a:rPr lang="en-US" altLang="en-US" sz="3200" dirty="0" smtClean="0"/>
              <a:t>,’</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3946580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فَٱنۢبَجَسَتْ </a:t>
            </a:r>
            <a:r>
              <a:rPr lang="ar-SA" altLang="en-US" sz="7200" dirty="0">
                <a:latin typeface="Arabic Typesetting" panose="03020402040406030203" pitchFamily="66" charset="-78"/>
                <a:cs typeface="Arabic Typesetting" panose="03020402040406030203" pitchFamily="66" charset="-78"/>
              </a:rPr>
              <a:t>مِنْهُ ٱثْنَتَا عَشْرَةَ عَيْنًا ۖ قَدْ عَلِمَ كُلُّ أُنَاسٍ مَّشْرَبَهُمْ ۚ وَظَلَّلْنَا عَلَيْهِمُ ٱلْغَمَـٰمَ وَأَنزَلْنَا عَلَيْهِمُ ٱلْمَنَّ وَٱلسَّلْوَىٰ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whereat </a:t>
            </a:r>
            <a:r>
              <a:rPr lang="en-US" altLang="en-US" sz="3200" dirty="0"/>
              <a:t>twelve fountains gushed forth from it. Every tribe came to know its drinking-place. And We shaded them with clouds, and We sent down to them manna and </a:t>
            </a:r>
            <a:r>
              <a:rPr lang="en-US" altLang="en-US" sz="3200" dirty="0" smtClean="0"/>
              <a:t>quails</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7598406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كُلُوا۟ </a:t>
            </a:r>
            <a:r>
              <a:rPr lang="ar-SA" altLang="en-US" sz="7200" dirty="0">
                <a:latin typeface="Arabic Typesetting" panose="03020402040406030203" pitchFamily="66" charset="-78"/>
                <a:cs typeface="Arabic Typesetting" panose="03020402040406030203" pitchFamily="66" charset="-78"/>
              </a:rPr>
              <a:t>مِن طَيِّبَـٰتِ مَا رَزَقْنَـٰكُمْ ۚ وَمَا ظَلَمُونَا وَلَـٰكِن كَانُوٓا۟ أَنفُسَهُمْ يَظْلِمُونَ ﴿١٦٠﴾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a:t>
            </a:r>
            <a:r>
              <a:rPr lang="en-US" altLang="en-US" sz="3200" dirty="0"/>
              <a:t>Eat of the good things We have provided you.’ And they did not wrong Us, but they used to wrong [only] themselves.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7598406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 قِيلَ لَهُمُ ٱسْكُنُوا۟ هَـٰذِهِ ٱلْقَرْيَةَ وَكُلُوا۟ مِنْهَا حَيْثُ شِئْتُمْ وَقُولُوا۟ حِطَّةٌ وَٱدْخُلُوا۟ ٱلْبَابَ سُجَّدًا نَّغْفِرْ لَكُمْ خَطِيٓـَٔـٰتِكُمْ ۚ سَنَزِيدُ ٱلْمُحْسِنِينَ ﴿١٦١﴾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when they were told, ‘Settle in this town and eat thereof whence you wish; and say, “Relieve [us of the burden of our sins],” and enter prostrating at the gate, that We may forgive your iniquities, and soon We shall enhance the virtuous</a:t>
            </a:r>
            <a:r>
              <a:rPr lang="en-US" altLang="en-US" sz="3200" dirty="0" smtClean="0"/>
              <a:t>.’</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2530391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فَبَدَّلَ ٱلَّذِينَ ظَلَمُوا۟ مِنْهُمْ قَوْلًا غَيْرَ ٱلَّذِى قِيلَ لَهُمْ فَأَرْسَلْنَا عَلَيْهِمْ رِجْزًا مِّنَ ٱلسَّمَآءِ بِمَا كَانُوا۟ يَظْلِمُونَ ﴿١٦٢﴾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But the wrongdoers changed the saying with other than what they had been told. So We sent against them a plague from the sky because of the wrongs they used to commit.</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1120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76672"/>
            <a:ext cx="12192000" cy="6678751"/>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smtClean="0">
                <a:solidFill>
                  <a:srgbClr val="FFFF00"/>
                </a:solidFill>
              </a:rPr>
              <a:t>Chapter 7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err="1">
                <a:solidFill>
                  <a:srgbClr val="FFFF00"/>
                </a:solidFill>
              </a:rPr>
              <a:t>ál</a:t>
            </a:r>
            <a:r>
              <a:rPr lang="en-US" altLang="en-US" dirty="0" smtClean="0">
                <a:solidFill>
                  <a:srgbClr val="FFFF00"/>
                </a:solidFill>
              </a:rPr>
              <a:t>­ </a:t>
            </a:r>
            <a:r>
              <a:rPr lang="en-US" altLang="en-US" dirty="0" err="1">
                <a:solidFill>
                  <a:srgbClr val="FFFF00"/>
                </a:solidFill>
              </a:rPr>
              <a:t>Aʿrāf</a:t>
            </a:r>
            <a:r>
              <a:rPr lang="en-GB" altLang="en-US" dirty="0" smtClean="0">
                <a:solidFill>
                  <a:srgbClr val="FFFF00"/>
                </a:solidFill>
              </a:rPr>
              <a:t> </a:t>
            </a:r>
          </a:p>
          <a:p>
            <a:pPr algn="ctr">
              <a:spcBef>
                <a:spcPct val="0"/>
              </a:spcBef>
              <a:buFontTx/>
              <a:buNone/>
            </a:pPr>
            <a:endParaRPr lang="en-GB" altLang="en-US" dirty="0">
              <a:solidFill>
                <a:srgbClr val="FFFF00"/>
              </a:solidFill>
            </a:endParaRPr>
          </a:p>
          <a:p>
            <a:pPr algn="ctr">
              <a:spcBef>
                <a:spcPct val="0"/>
              </a:spcBef>
              <a:buFontTx/>
              <a:buNone/>
            </a:pPr>
            <a:r>
              <a:rPr lang="en-US" altLang="en-US" sz="2600" dirty="0" smtClean="0">
                <a:solidFill>
                  <a:srgbClr val="FFFF00"/>
                </a:solidFill>
              </a:rPr>
              <a:t>The </a:t>
            </a:r>
            <a:r>
              <a:rPr lang="en-US" altLang="en-US" sz="2600" dirty="0">
                <a:solidFill>
                  <a:srgbClr val="FFFF00"/>
                </a:solidFill>
              </a:rPr>
              <a:t>surah that depicts the final separation of the believers and unbelievers on the Day of Judgment by an </a:t>
            </a:r>
            <a:r>
              <a:rPr lang="en-US" altLang="en-US" sz="2600" dirty="0" err="1">
                <a:solidFill>
                  <a:srgbClr val="FFFF00"/>
                </a:solidFill>
              </a:rPr>
              <a:t>unscalable</a:t>
            </a:r>
            <a:r>
              <a:rPr lang="en-US" altLang="en-US" sz="2600" dirty="0">
                <a:solidFill>
                  <a:srgbClr val="FFFF00"/>
                </a:solidFill>
              </a:rPr>
              <a:t> edifice called The Elevations that veils them from one another; but upon it stand men and women who can see both the people destined for Paradise and those fated for Hell, while their own harrowing verdict remains as yet undeclared by </a:t>
            </a:r>
            <a:r>
              <a:rPr lang="en-US" altLang="en-US" sz="2600" dirty="0" smtClean="0">
                <a:solidFill>
                  <a:srgbClr val="FFFF00"/>
                </a:solidFill>
              </a:rPr>
              <a:t>God. </a:t>
            </a:r>
            <a:r>
              <a:rPr lang="en-US" altLang="en-US" sz="2600" dirty="0">
                <a:solidFill>
                  <a:srgbClr val="FFFF00"/>
                </a:solidFill>
              </a:rPr>
              <a:t>The surah begins by addressing the Prophet </a:t>
            </a:r>
            <a:r>
              <a:rPr lang="en-US" altLang="en-US" sz="2600" dirty="0" err="1">
                <a:solidFill>
                  <a:srgbClr val="FFFF00"/>
                </a:solidFill>
              </a:rPr>
              <a:t>Muḥammad</a:t>
            </a:r>
            <a:r>
              <a:rPr lang="en-US" altLang="en-US" sz="2600" dirty="0">
                <a:solidFill>
                  <a:srgbClr val="FFFF00"/>
                </a:solidFill>
              </a:rPr>
              <a:t>, reassuring him about his revelations, and closes emphasizing the fact that he merely repeats what is revealed to him. It warns the disbelievers of their fate via numerous stories of disobedient communities of the past, in the hope that they may take heed and repent before it is too late. Both subjects also serve to give encouragement to the Prophet and the believers</a:t>
            </a:r>
            <a:r>
              <a:rPr lang="en-US" altLang="en-US" sz="2600" dirty="0" smtClean="0">
                <a:solidFill>
                  <a:srgbClr val="FFFF00"/>
                </a:solidFill>
              </a:rPr>
              <a:t>.</a:t>
            </a:r>
            <a:endParaRPr lang="en-US" altLang="en-US" sz="2600" dirty="0">
              <a:solidFill>
                <a:srgbClr val="FFFF00"/>
              </a:solidFill>
            </a:endParaRPr>
          </a:p>
          <a:p>
            <a:pPr algn="ctr">
              <a:spcBef>
                <a:spcPct val="0"/>
              </a:spcBef>
              <a:buFontTx/>
              <a:buNone/>
            </a:pPr>
            <a:r>
              <a:rPr lang="en-US" altLang="en-US" sz="2600" dirty="0">
                <a:solidFill>
                  <a:srgbClr val="FFFF00"/>
                </a:solidFill>
              </a:rPr>
              <a:t>The surah is also known as The Battlements, The Faculty of Discernment, The Heights, The Ramparts, Wall Between Heaven and Hell</a:t>
            </a:r>
            <a:r>
              <a:rPr lang="en-US" altLang="en-US" sz="2600" dirty="0" smtClean="0">
                <a:solidFill>
                  <a:srgbClr val="FFFF00"/>
                </a:solidFill>
              </a:rPr>
              <a:t>.</a:t>
            </a:r>
          </a:p>
          <a:p>
            <a:pPr algn="ctr">
              <a:spcBef>
                <a:spcPct val="0"/>
              </a:spcBef>
              <a:buFontTx/>
              <a:buNone/>
            </a:pPr>
            <a:endParaRPr lang="en-US" altLang="en-US" sz="26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إِنَّكَ مِنَ ٱلْمُنظَرِينَ ﴿١٥﴾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Said He, ‘You are indeed among the reprieved.’</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7446309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وَسْـَٔلْهُمْ عَنِ ٱلْقَرْيَةِ ٱلَّتِى كَانَتْ حَاضِرَةَ ٱلْبَحْرِ إِذْ يَعْدُونَ فِى ٱلسَّبْتِ إِذْ تَأْتِيهِمْ حِيتَانُهُمْ يَوْمَ </a:t>
            </a:r>
            <a:r>
              <a:rPr lang="ar-SA" altLang="en-US" sz="7200" dirty="0" smtClean="0">
                <a:latin typeface="Arabic Typesetting" panose="03020402040406030203" pitchFamily="66" charset="-78"/>
                <a:cs typeface="Arabic Typesetting" panose="03020402040406030203" pitchFamily="66" charset="-78"/>
              </a:rPr>
              <a:t>سَبْتِهِمْ</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Ask </a:t>
            </a:r>
            <a:r>
              <a:rPr lang="en-US" altLang="en-US" sz="3200" dirty="0" smtClean="0"/>
              <a:t>them </a:t>
            </a:r>
            <a:r>
              <a:rPr lang="en-US" altLang="en-US" sz="3200" dirty="0"/>
              <a:t>about the town that was situated on the seaside, when they violated the Sabbath, when their fish would come to them on the Sabbath day,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7970512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شُرَّعًا </a:t>
            </a:r>
            <a:r>
              <a:rPr lang="ar-SA" altLang="en-US" sz="7200" dirty="0">
                <a:latin typeface="Arabic Typesetting" panose="03020402040406030203" pitchFamily="66" charset="-78"/>
                <a:cs typeface="Arabic Typesetting" panose="03020402040406030203" pitchFamily="66" charset="-78"/>
              </a:rPr>
              <a:t>وَيَوْمَ لَا يَسْبِتُونَ ۙ لَا تَأْتِيهِمْ ۚ كَذَٰلِكَ نَبْلُوهُم بِمَا كَانُوا۟ يَفْسُقُونَ ﴿١٦٣﴾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visibly </a:t>
            </a:r>
            <a:r>
              <a:rPr lang="en-US" altLang="en-US" sz="3200" dirty="0"/>
              <a:t>on the shore, but on days when they were not keeping Sabbath they would not come to them. Thus did We test them because of the transgressions they used to commit.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5925365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وَإِذْ قَالَتْ أُمَّةٌ مِّنْهُمْ لِمَ تَعِظُونَ قَوْمًا ۙ ٱللَّـهُ مُهْلِكُهُمْ أَوْ مُعَذِّبُهُمْ عَذَابًا شَدِيدًا ۖ قَالُوا۟ مَعْذِرَةً إِلَىٰ رَبِّكُمْ وَلَعَلَّهُمْ يَتَّقُونَ ﴿١٦٤﴾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When a group of them said, ‘Why do you advise a people whom Allah will destroy or punish with a severe punishment?’ They said, ‘As an excuse before your Lord, and [with the hope] that they may be </a:t>
            </a:r>
            <a:r>
              <a:rPr lang="en-US" altLang="en-US" sz="3200" dirty="0" err="1"/>
              <a:t>Godwary</a:t>
            </a:r>
            <a:r>
              <a:rPr lang="en-US" altLang="en-US" sz="3200" dirty="0"/>
              <a:t>.’</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0163114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نَسُوا۟ مَا ذُكِّرُوا۟ بِهِۦٓ أَنجَيْنَا ٱلَّذِينَ يَنْهَوْنَ عَنِ ٱلسُّوٓءِ وَأَخَذْنَا ٱلَّذِينَ ظَلَمُوا۟ بِعَذَابٍۭ بَـِٔيسٍۭ بِمَا كَانُوا۟ يَفْسُقُونَ ﴿١٦٥﴾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So when they forgot what they had been reminded of We delivered those who forbade evil [conduct] and seized the wrongdoers with a terrible punishment because of the transgressions they used to commit.</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5875650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عَتَوْا۟ عَن مَّا نُهُوا۟ عَنْهُ قُلْنَا لَهُمْ كُونُوا۟ قِرَدَةً خَـٰسِـِٔينَ ﴿١٦٦﴾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When they defied [the command pertaining to] what they were forbidden from, We said to them, ‘Be you spurned apes</a:t>
            </a:r>
            <a:r>
              <a:rPr lang="en-US" altLang="en-US" sz="3200" dirty="0" smtClean="0"/>
              <a:t>.’</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5364599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 تَأَذَّنَ رَبُّكَ لَيَبْعَثَنَّ عَلَيْهِمْ إِلَىٰ يَوْمِ ٱلْقِيَـٰمَةِ مَن يَسُومُهُمْ سُوٓءَ ٱلْعَذَابِ ۗ إِنَّ رَبَّكَ لَسَرِيعُ ٱلْعِقَابِ ۖ وَإِنَّهُۥ لَغَفُورٌ رَّحِيمٌ ﴿١٦٧﴾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when your Lord proclaimed that He would surely send against them</a:t>
            </a:r>
            <a:r>
              <a:rPr lang="en-US" altLang="en-US" sz="3200" dirty="0" smtClean="0"/>
              <a:t>, </a:t>
            </a:r>
            <a:r>
              <a:rPr lang="en-US" altLang="en-US" sz="3200" dirty="0"/>
              <a:t>until the Day of Resurrection, those who would inflict on them a terrible punishment. Indeed your Lord is swift in retribution, and indeed He is all-forgiving,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1358821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وَقَطَّعْنَـٰهُمْ فِى ٱلْأَرْضِ أُمَمًا ۖ مِّنْهُمُ ٱلصَّـٰلِحُونَ وَمِنْهُمْ دُونَ ذَٰلِكَ ۖ وَبَلَوْنَـٰهُم بِٱلْحَسَنَـٰتِ وَٱلسَّيِّـَٔاتِ لَعَلَّهُمْ يَرْجِعُونَ ﴿١٦٨﴾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We dispersed them into communities around the earth: some of them were righteous, and some of them otherwise, and We tested them with good and bad [times] so that they may come back.</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4129537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فَخَلَفَ مِنۢ بَعْدِهِمْ خَلْفٌ وَرِثُوا۟ ٱلْكِتَـٰبَ يَأْخُذُونَ عَرَضَ هَـٰذَا ٱلْأَدْنَىٰ وَيَقُولُونَ سَيُغْفَرُ </a:t>
            </a:r>
            <a:r>
              <a:rPr lang="ar-SA" altLang="en-US" sz="7200" dirty="0" smtClean="0">
                <a:latin typeface="Arabic Typesetting" panose="03020402040406030203" pitchFamily="66" charset="-78"/>
                <a:cs typeface="Arabic Typesetting" panose="03020402040406030203" pitchFamily="66" charset="-78"/>
              </a:rPr>
              <a:t>لَنَا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Then they were succeeded by an evil posterity which inherited the Book: they grab the transitory gains of this lower world</a:t>
            </a:r>
            <a:r>
              <a:rPr lang="en-US" altLang="en-US" sz="3200" dirty="0" smtClean="0"/>
              <a:t>, </a:t>
            </a:r>
            <a:r>
              <a:rPr lang="en-US" altLang="en-US" sz="3200" dirty="0"/>
              <a:t>and say, ‘It will be forgiven us</a:t>
            </a:r>
            <a:r>
              <a:rPr lang="en-US" altLang="en-US" sz="3200" dirty="0" smtClean="0"/>
              <a:t>.’</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9665388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وَإِن </a:t>
            </a:r>
            <a:r>
              <a:rPr lang="ar-SA" altLang="en-US" sz="7200" dirty="0">
                <a:latin typeface="Arabic Typesetting" panose="03020402040406030203" pitchFamily="66" charset="-78"/>
                <a:cs typeface="Arabic Typesetting" panose="03020402040406030203" pitchFamily="66" charset="-78"/>
              </a:rPr>
              <a:t>يَأْتِهِمْ عَرَضٌ مِّثْلُهُۥ يَأْخُذُوهُ ۚ أَلَمْ يُؤْخَذْ عَلَيْهِم مِّيثَـٰقُ ٱلْكِتَـٰبِ أَن لَّا يَقُولُوا۟ عَلَى ٱللَّـهِ </a:t>
            </a:r>
            <a:r>
              <a:rPr lang="ar-SA" altLang="en-US" sz="7200" dirty="0" smtClean="0">
                <a:latin typeface="Arabic Typesetting" panose="03020402040406030203" pitchFamily="66" charset="-78"/>
                <a:cs typeface="Arabic Typesetting" panose="03020402040406030203" pitchFamily="66" charset="-78"/>
              </a:rPr>
              <a:t>إِلَّا ٱلْحَقَّ</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And </a:t>
            </a:r>
            <a:r>
              <a:rPr lang="en-US" altLang="en-US" sz="3200" dirty="0"/>
              <a:t>if similar transitory gains were to come their way, they would grab them too. Was not the covenant of the Book taken with them that they shall not attribute anything to Allah except the truth?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2902013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وَدَرَسُوا۟ </a:t>
            </a:r>
            <a:r>
              <a:rPr lang="ar-SA" altLang="en-US" sz="7200" dirty="0">
                <a:latin typeface="Arabic Typesetting" panose="03020402040406030203" pitchFamily="66" charset="-78"/>
                <a:cs typeface="Arabic Typesetting" panose="03020402040406030203" pitchFamily="66" charset="-78"/>
              </a:rPr>
              <a:t>مَا فِيهِ ۗ وَٱلدَّارُ ٱلْـَٔاخِرَةُ خَيْرٌ لِّلَّذِينَ يَتَّقُونَ ۗ أَفَلَا تَعْقِلُونَ ﴿١٦٩﴾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They </a:t>
            </a:r>
            <a:r>
              <a:rPr lang="en-US" altLang="en-US" sz="3200" dirty="0"/>
              <a:t>have studied what is in it, and [know that] the abode of the Hereafter is better for those who are </a:t>
            </a:r>
            <a:r>
              <a:rPr lang="en-US" altLang="en-US" sz="3200" dirty="0" err="1"/>
              <a:t>Godwary</a:t>
            </a:r>
            <a:r>
              <a:rPr lang="en-US" altLang="en-US" sz="3200" dirty="0"/>
              <a:t>. Do you not apply reason?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29020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فَبِمَآ أَغْوَيْتَنِى لَأَقْعُدَنَّ لَهُمْ صِرَٰطَكَ ٱلْمُسْتَقِيمَ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‘As You have consigned me to perversity,’ he said, ‘I will surely lie in wait for them on Your straight path.</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2630804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يُمَسِّكُونَ بِٱلْكِتَـٰبِ وَأَقَامُوا۟ ٱلصَّلَوٰةَ إِنَّا لَا نُضِيعُ أَجْرَ ٱلْمُصْلِحِينَ ﴿١٧٠﴾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As for those who hold fast to the Book and maintain the prayer —indeed We do not waste the reward of those who bring about reform.</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6310383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 نَتَقْنَا ٱلْجَبَلَ فَوْقَهُمْ كَأَنَّهُۥ ظُلَّةٌ وَظَنُّوٓا۟ أَنَّهُۥ وَاقِعٌۢ بِهِمْ خُذُوا۟ مَآ ءَاتَيْنَـٰكُم بِقُوَّةٍ وَٱذْكُرُوا۟ مَا فِيهِ لَعَلَّكُمْ تَتَّقُونَ ﴿١٧١﴾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When We plucked the mountain [and held it]above them as if it were a canopy (and they thought it was about to fall on them): ‘Hold on with power to what We have given you and remember that which is in it, so that you may be </a:t>
            </a:r>
            <a:r>
              <a:rPr lang="en-US" altLang="en-US" sz="3200" dirty="0" err="1"/>
              <a:t>Godwary</a:t>
            </a:r>
            <a:r>
              <a:rPr lang="en-US" altLang="en-US" sz="3200" dirty="0"/>
              <a:t>.’</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703852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وَإِذْ أَخَذَ رَبُّكَ مِنۢ بَنِىٓ ءَادَمَ مِن ظُهُورِهِمْ ذُرِّيَّتَهُمْ وَأَشْهَدَهُمْ عَلَىٰٓ أَنفُسِهِمْ أَلَسْتُ بِرَبِّكُمْ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When your Lord took from the Children of Adam, from their loins, their descendants and made them bear witness over themselves, [He said to them,] ‘Am I not your Lord</a:t>
            </a:r>
            <a:r>
              <a:rPr lang="en-US" altLang="en-US" sz="3200" dirty="0" smtClean="0"/>
              <a:t>?’</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3626253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قَالُوا۟ </a:t>
            </a:r>
            <a:r>
              <a:rPr lang="ar-SA" altLang="en-US" sz="7200" dirty="0">
                <a:latin typeface="Arabic Typesetting" panose="03020402040406030203" pitchFamily="66" charset="-78"/>
                <a:cs typeface="Arabic Typesetting" panose="03020402040406030203" pitchFamily="66" charset="-78"/>
              </a:rPr>
              <a:t>بَلَىٰ ۛ شَهِدْنَآ ۛ أَن تَقُولُوا۟ يَوْمَ ٱلْقِيَـٰمَةِ إِنَّا كُنَّا عَنْ هَـٰذَا غَـٰفِلِينَ ﴿١٧٢﴾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They </a:t>
            </a:r>
            <a:r>
              <a:rPr lang="en-US" altLang="en-US" sz="3200" dirty="0"/>
              <a:t>said, ‘Yes indeed! We bear witness.’ [This,] lest you should say on the Day of Resurrection, ‘Indeed we were unaware of this,’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2919015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أَوْ تَقُولُوٓا۟ إِنَّمَآ أَشْرَكَ ءَابَآؤُنَا مِن قَبْلُ وَكُنَّا ذُرِّيَّةً مِّنۢ بَعْدِهِمْ ۖ أَفَتُهْلِكُنَا بِمَا فَعَلَ ٱلْمُبْطِلُونَ ﴿١٧٣﴾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or lest you should say, ‘Our fathers ascribed partners [to Allah] before [us] and we were descendants after them. Will You then destroy us because of what the falsifiers have done?’</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4098509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وَكَذَٰلِكَ نُفَصِّلُ ٱلْـَٔايَـٰتِ وَلَعَلَّهُمْ يَرْجِعُونَ ﴿١٧٤﴾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Thus do We elaborate the signs, so that they may come back.</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0652556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وَٱتْلُ عَلَيْهِمْ نَبَأَ ٱلَّذِىٓ ءَاتَيْنَـٰهُ ءَايَـٰتِنَا فَٱنسَلَخَ مِنْهَا فَأَتْبَعَهُ ٱلشَّيْطَـٰنُ فَكَانَ مِنَ ٱلْغَاوِينَ ﴿١٧٥﴾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Relate to them an account of him to whom We gave Our signs, but he cast them off. Thereupon Satan pursued him, and he became one of the perverse.</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8650299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 شِئْنَا لَرَفَعْنَـٰهُ بِهَا وَلَـٰكِنَّهُۥٓ أَخْلَدَ إِلَى ٱلْأَرْضِ وَٱتَّبَعَ هَوَىٰهُ ۚ فَمَثَلُهُۥ كَمَثَلِ </a:t>
            </a:r>
            <a:r>
              <a:rPr lang="ar-SA" altLang="en-US" sz="7200" dirty="0" smtClean="0">
                <a:latin typeface="Arabic Typesetting" panose="03020402040406030203" pitchFamily="66" charset="-78"/>
                <a:cs typeface="Arabic Typesetting" panose="03020402040406030203" pitchFamily="66" charset="-78"/>
              </a:rPr>
              <a:t>ٱلْكَلْبِ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Had We wished, We would have surely raised him by their means, but he clung to the earth and followed his [base] desires. So his parable is that of a dog</a:t>
            </a:r>
            <a:r>
              <a:rPr lang="en-US" altLang="en-US" sz="3200" dirty="0" smtClean="0"/>
              <a:t>:</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1167639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إِن </a:t>
            </a:r>
            <a:r>
              <a:rPr lang="ar-SA" altLang="en-US" sz="7200" dirty="0">
                <a:latin typeface="Arabic Typesetting" panose="03020402040406030203" pitchFamily="66" charset="-78"/>
                <a:cs typeface="Arabic Typesetting" panose="03020402040406030203" pitchFamily="66" charset="-78"/>
              </a:rPr>
              <a:t>تَحْمِلْ عَلَيْهِ يَلْهَثْ أَوْ تَتْرُكْهُ يَلْهَث ۚ ذَّٰلِكَ مَثَلُ ٱلْقَوْمِ ٱلَّذِينَ كَذَّبُوا۟ بِـَٔايَـٰتِنَا ۚ فَٱقْصُصِ ٱلْقَصَصَ لَعَلَّهُمْ يَتَفَكَّرُونَ ﴿١٧٦﴾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if you make for it, it lolls out its tongue, and if you let it alone, it lolls out its tongue. Such </a:t>
            </a:r>
            <a:r>
              <a:rPr lang="en-US" altLang="en-US" sz="3200" dirty="0"/>
              <a:t>is the parable of the people who deny Our signs. So recount these narratives, so that they may reflect.</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7303727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سَآءَ مَثَلًا ٱلْقَوْمُ ٱلَّذِينَ كَذَّبُوا۟ بِـَٔايَـٰتِنَا وَأَنفُسَهُمْ كَانُوا۟ يَظْلِمُونَ ﴿١٧٧﴾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Evil is the parable of the people who deny Our signs and wrong themselves.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64857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لَـَٔاتِيَنَّهُم مِّنۢ بَيْنِ أَيْدِيهِمْ وَمِنْ خَلْفِهِمْ وَعَنْ أَيْمَـٰنِهِمْ وَعَن شَمَآئِلِهِمْ ۖ وَلَا تَجِدُ أَكْثَرَهُمْ شَـٰكِرِينَ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Then I will come at them from their front and from their rear, and from their right and their left, and You will not find most of them to be grateful.’</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063958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مَن يَهْدِ ٱللَّـهُ فَهُوَ ٱلْمُهْتَدِى ۖ وَمَن يُضْلِلْ فَأُو۟لَـٰٓئِكَ هُمُ ٱلْخَـٰسِرُونَ ﴿١٧٨﴾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Whomever Allah guides is rightly guided, and whomever He leads astray —it is they who are the losers.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8142570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ذَرَأْنَا لِجَهَنَّمَ كَثِيرًا مِّنَ ٱلْجِنِّ وَٱلْإِنسِ ۖ لَهُمْ قُلُوبٌ لَّا يَفْقَهُونَ بِهَا وَلَهُمْ أَعْيُنٌ لَّا يُبْصِرُونَ </a:t>
            </a:r>
            <a:r>
              <a:rPr lang="ar-SA" altLang="en-US" sz="7200" dirty="0" smtClean="0">
                <a:latin typeface="Arabic Typesetting" panose="03020402040406030203" pitchFamily="66" charset="-78"/>
                <a:cs typeface="Arabic Typesetting" panose="03020402040406030203" pitchFamily="66" charset="-78"/>
              </a:rPr>
              <a:t>بِهَا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Certainly We have created for hell many of the jinn and humans: they have hearts with which they do not understand, they have eyes with which they do not see</a:t>
            </a:r>
            <a:r>
              <a:rPr lang="en-US" altLang="en-US" sz="3200" dirty="0" smtClean="0"/>
              <a:t>,</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2357867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وَلَهُمْ </a:t>
            </a:r>
            <a:r>
              <a:rPr lang="ar-SA" altLang="en-US" sz="7200" dirty="0">
                <a:latin typeface="Arabic Typesetting" panose="03020402040406030203" pitchFamily="66" charset="-78"/>
                <a:cs typeface="Arabic Typesetting" panose="03020402040406030203" pitchFamily="66" charset="-78"/>
              </a:rPr>
              <a:t>ءَاذَانٌ لَّا يَسْمَعُونَ بِهَآ ۚ أُو۟لَـٰٓئِكَ كَٱلْأَنْعَـٰمِ بَلْ هُمْ أَضَلُّ ۚ أُو۟لَـٰٓئِكَ هُمُ ٱلْغَـٰفِلُونَ ﴿١٧٩﴾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they </a:t>
            </a:r>
            <a:r>
              <a:rPr lang="en-US" altLang="en-US" sz="3200" dirty="0"/>
              <a:t>have ears with which they do not hear. They are like cattle; rather they are more astray. It is they who are the heedless</a:t>
            </a:r>
            <a:r>
              <a:rPr lang="en-US" altLang="en-US" sz="3200" dirty="0" smtClean="0"/>
              <a:t>.</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2955853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وَلِلَّـهِ ٱلْأَسْمَآءُ ٱلْحُسْنَىٰ فَٱدْعُوهُ بِهَا ۖ وَذَرُوا۟ ٱلَّذِينَ يُلْحِدُونَ فِىٓ أَسْمَـٰٓئِهِۦ ۚ سَيُجْزَوْنَ مَا كَانُوا۟ يَعْمَلُونَ ﴿١٨٠﴾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To Allah belong the Best Names, so supplicate Him by them, and abandon those who commit sacrilege in His names. Soon they shall be requited for what they used to do.</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564383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وَمِمَّنْ خَلَقْنَآ أُمَّةٌ يَهْدُونَ بِٱلْحَقِّ وَبِهِۦ يَعْدِلُونَ ﴿١٨١﴾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Among those We have created are a nation who guide by the truth and do justice thereby.</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5162324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كَذَّبُوا۟ بِـَٔايَـٰتِنَا سَنَسْتَدْرِجُهُم مِّنْ حَيْثُ لَا يَعْلَمُونَ ﴿١٨٢﴾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As for those who deny Our signs, We will draw them imperceptibly [into ruin], whence they do not know.</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6912884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وَأُمْلِى لَهُمْ ۚ إِنَّ كَيْدِى مَتِينٌ ﴿١٨٣﴾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I will grant them respite, for My devising is indeed sure.</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865288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أَوَلَمْ يَتَفَكَّرُوا۟ ۗ مَا بِصَاحِبِهِم مِّن جِنَّةٍ ۚ إِنْ هُوَ إِلَّا نَذِيرٌ مُّبِينٌ ﴿١٨٤﴾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Have they not reflected that there is no madness in their companion</a:t>
            </a:r>
            <a:r>
              <a:rPr lang="en-US" altLang="en-US" sz="3200" dirty="0" smtClean="0"/>
              <a:t>, </a:t>
            </a:r>
            <a:r>
              <a:rPr lang="en-US" altLang="en-US" sz="3200" dirty="0"/>
              <a:t>[and that] he is just a manifest warner?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8133268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أَوَلَمْ يَنظُرُوا۟ فِى مَلَكُوتِ ٱلسَّمَـٰوَٰتِ وَٱلْأَرْضِ وَمَا خَلَقَ ٱللَّـهُ مِن شَىْءٍ وَأَنْ عَسَىٰٓ أَن يَكُونَ قَدِ ٱقْتَرَبَ أَجَلُهُمْ ۖ فَبِأَىِّ حَدِيثٍۭ بَعْدَهُۥ يُؤْمِنُونَ ﴿١٨٥﴾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Have they not contemplated the dominions of the heavens and the earth, and whatever things Allah has created, and that maybe their </a:t>
            </a:r>
            <a:r>
              <a:rPr lang="en-US" altLang="en-US" sz="3200" dirty="0" smtClean="0"/>
              <a:t>time </a:t>
            </a:r>
            <a:r>
              <a:rPr lang="en-US" altLang="en-US" sz="3200" dirty="0"/>
              <a:t>has already drawn near? So what discourse will they believe after </a:t>
            </a:r>
            <a:r>
              <a:rPr lang="en-US" altLang="en-US" sz="3200"/>
              <a:t>this</a:t>
            </a:r>
            <a:r>
              <a:rPr lang="en-US" altLang="en-US" sz="3200" smtClean="0"/>
              <a:t>?!</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5308791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يُضْلِلِ ٱللَّـهُ فَلَا هَادِىَ لَهُۥ ۚ وَيَذَرُهُمْ فِى طُغْيَـٰنِهِمْ يَعْمَهُونَ ﴿١٨٦﴾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Whomever Allah leads astray has no guide, and He leaves them bewildered in their rebellion.</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94415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ٱخْرُجْ مِنْهَا مَذْءُومًا مَّدْحُورًا ۖ لَّمَن تَبِعَكَ مِنْهُمْ لَأَمْلَأَنَّ جَهَنَّمَ مِنكُمْ أَجْمَعِينَ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Said He, ‘</a:t>
            </a:r>
            <a:r>
              <a:rPr lang="en-US" altLang="en-US" sz="3200" dirty="0" err="1"/>
              <a:t>Begone</a:t>
            </a:r>
            <a:r>
              <a:rPr lang="en-US" altLang="en-US" sz="3200" dirty="0"/>
              <a:t> hence, blameful, banished! Whoever of them follows you, I will surely fill hell with you all.’</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624121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يَسْـَٔلُونَكَ عَنِ ٱلسَّاعَةِ أَيَّانَ مُرْسَىٰهَا ۖ قُلْ إِنَّمَا عِلْمُهَا عِندَ رَبِّى ۖ لَا يُجَلِّيهَا لِوَقْتِهَآ إِلَّا هُوَ ۚ ثَقُلَتْ فِى ٱلسَّمَـٰوَٰتِ وَٱلْأَرْضِ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They question you concerning the Hour, when will it set in? Say, ‘Its knowledge is only with my Lord: none except Him shall manifest it at its time. It will weigh heavy on the heavens and the earth.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703532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لَا </a:t>
            </a:r>
            <a:r>
              <a:rPr lang="ar-SA" altLang="en-US" sz="7200" dirty="0">
                <a:latin typeface="Arabic Typesetting" panose="03020402040406030203" pitchFamily="66" charset="-78"/>
                <a:cs typeface="Arabic Typesetting" panose="03020402040406030203" pitchFamily="66" charset="-78"/>
              </a:rPr>
              <a:t>تَأْتِيكُمْ إِلَّا بَغْتَةً ۗ يَسْـَٔلُونَكَ كَأَنَّكَ حَفِىٌّ عَنْهَا ۖ قُلْ إِنَّمَا عِلْمُهَا عِندَ ٱللَّـهِ وَلَـٰكِنَّ أَكْثَرَ ٱلنَّاسِ لَا يَعْلَمُونَ ﴿١٨٧﴾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It </a:t>
            </a:r>
            <a:r>
              <a:rPr lang="en-US" altLang="en-US" sz="3200" dirty="0"/>
              <a:t>will not overtake you but suddenly.’ They ask you as if you were in the know of it. Say, ‘Its knowledge is only with Allah, but most people do not know.’</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400732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لَّآ أَمْلِكُ لِنَفْسِى نَفْعًا وَلَا ضَرًّا إِلَّا مَا شَآءَ ٱللَّـهُ ۚ وَلَوْ كُنتُ أَعْلَمُ ٱلْغَيْبَ لَٱسْتَكْثَرْتُ مِنَ </a:t>
            </a:r>
            <a:r>
              <a:rPr lang="ar-SA" altLang="en-US" sz="7200" dirty="0" smtClean="0">
                <a:latin typeface="Arabic Typesetting" panose="03020402040406030203" pitchFamily="66" charset="-78"/>
                <a:cs typeface="Arabic Typesetting" panose="03020402040406030203" pitchFamily="66" charset="-78"/>
              </a:rPr>
              <a:t>ٱلْخَيْرِ</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Say, ‘I have no control over any benefit for myself nor [over] any harm except what Allah may wish. Had I known the Unseen, I would have acquired much good,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5652141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وَمَا </a:t>
            </a:r>
            <a:r>
              <a:rPr lang="ar-SA" altLang="en-US" sz="7200" dirty="0">
                <a:latin typeface="Arabic Typesetting" panose="03020402040406030203" pitchFamily="66" charset="-78"/>
                <a:cs typeface="Arabic Typesetting" panose="03020402040406030203" pitchFamily="66" charset="-78"/>
              </a:rPr>
              <a:t>مَسَّنِىَ ٱلسُّوٓءُ ۚ إِنْ أَنَا۠ إِلَّا نَذِيرٌ وَبَشِيرٌ لِّقَوْمٍ يُؤْمِنُونَ ﴿١٨٨﴾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and </a:t>
            </a:r>
            <a:r>
              <a:rPr lang="en-US" altLang="en-US" sz="3200" dirty="0"/>
              <a:t>no ill would have befallen me. I am only a warner and a bearer of good news to a people who have faith.’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6698001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هُوَ ٱلَّذِى خَلَقَكُم مِّن نَّفْسٍ وَٰحِدَةٍ وَجَعَلَ مِنْهَا زَوْجَهَا لِيَسْكُنَ إِلَيْهَا ۖ فَلَمَّا تَغَشَّىٰهَا حَمَلَتْ حَمْلًا خَفِيفًا فَمَرَّتْ بِهِۦ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It is He who created you from a single soul, and made from it its mate, that he might find comfort with her. So when he had </a:t>
            </a:r>
            <a:r>
              <a:rPr lang="en-US" altLang="en-US" sz="3200" dirty="0" smtClean="0"/>
              <a:t>covered </a:t>
            </a:r>
            <a:r>
              <a:rPr lang="en-US" altLang="en-US" sz="3200" dirty="0"/>
              <a:t>her, she bore a light burden and passed [some time] with it.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038865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فَلَمَّآ </a:t>
            </a:r>
            <a:r>
              <a:rPr lang="ar-SA" altLang="en-US" sz="7200" dirty="0">
                <a:latin typeface="Arabic Typesetting" panose="03020402040406030203" pitchFamily="66" charset="-78"/>
                <a:cs typeface="Arabic Typesetting" panose="03020402040406030203" pitchFamily="66" charset="-78"/>
              </a:rPr>
              <a:t>أَثْقَلَت دَّعَوَا ٱللَّـهَ رَبَّهُمَا لَئِنْ ءَاتَيْتَنَا صَـٰلِحًا لَّنَكُونَنَّ مِنَ ٱلشَّـٰكِرِينَ ﴿١٨٩﴾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When </a:t>
            </a:r>
            <a:r>
              <a:rPr lang="en-US" altLang="en-US" sz="3200" dirty="0"/>
              <a:t>she had grown heavy, they both invoked Allah, their Lord: ‘If You give us a healthy [child], we will be surely grateful.’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2039482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فَلَمَّآ ءَاتَىٰهُمَا صَـٰلِحًا جَعَلَا لَهُۥ شُرَكَآءَ فِيمَآ ءَاتَىٰهُمَا ۚ فَتَعَـٰلَى ٱللَّـهُ عَمَّا يُشْرِكُونَ ﴿١٩٠﴾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Then when He gave them a healthy [child], they ascribed partners to Him in what He had given them. Exalted is Allah above [having] any partners that they ascribe [to Him]!</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2153509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أَيُشْرِكُونَ مَا لَا يَخْلُقُ شَيْـًٔا وَهُمْ يُخْلَقُونَ ﴿١٩١﴾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Do they ascribe [to Him] partners that create nothing and have been created themselves,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0151751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وَلَا يَسْتَطِيعُونَ لَهُمْ نَصْرًا وَلَآ أَنفُسَهُمْ يَنصُرُونَ ﴿١٩٢﴾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can neither help them, nor help themselves?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0860147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تَدْعُوهُمْ إِلَى ٱلْهُدَىٰ لَا يَتَّبِعُوكُمْ ۚ سَوَآءٌ عَلَيْكُمْ أَدَعَوْتُمُوهُمْ أَمْ أَنتُمْ صَـٰمِتُونَ ﴿١٩٣﴾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if you call them to guidance, they will not follow you: it is the same to you whether you call them or whether you are silent.</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53893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وَيَـٰٓـَٔادَمُ ٱسْكُنْ أَنتَ وَزَوْجُكَ ٱلْجَنَّةَ فَكُلَا مِنْ حَيْثُ شِئْتُمَا وَلَا تَقْرَبَا هَـٰذِهِ ٱلشَّجَرَةَ فَتَكُونَا مِنَ ٱلظَّـٰلِمِينَ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[Then He said to Adam,] ‘O Adam, dwell with your mate in paradise, and eat thereof whence you wish; but do not approach this tree, lest you should be among the wrongdoers.’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3209227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تَدْعُونَ مِن دُونِ ٱللَّـهِ عِبَادٌ أَمْثَالُكُمْ ۖ فَٱدْعُوهُمْ فَلْيَسْتَجِيبُوا۟ لَكُمْ إِن كُنتُمْ صَـٰدِقِينَ ﴿١٩٤﴾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Indeed those whom you invoke besides Allah are creatures like you. So invoke them: they should answer you, if you are truthful.</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2921871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أَلَهُمْ أَرْجُلٌ يَمْشُونَ بِهَآ ۖ أَمْ لَهُمْ أَيْدٍ يَبْطِشُونَ بِهَآ ۖ أَمْ لَهُمْ أَعْيُنٌ يُبْصِرُونَ بِهَآ ۖ أَمْ لَهُمْ ءَاذَانٌ يَسْمَعُونَ بِهَا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Do they have any feet to walk with? Do they have any hands to grasp with? Do they have any eyes to see with? Do they have any ears to hear with</a:t>
            </a:r>
            <a:r>
              <a:rPr lang="en-US" altLang="en-US" sz="3200" dirty="0" smtClean="0"/>
              <a:t>?.</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7355351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قُلِ </a:t>
            </a:r>
            <a:r>
              <a:rPr lang="ar-SA" altLang="en-US" sz="7200" dirty="0">
                <a:latin typeface="Arabic Typesetting" panose="03020402040406030203" pitchFamily="66" charset="-78"/>
                <a:cs typeface="Arabic Typesetting" panose="03020402040406030203" pitchFamily="66" charset="-78"/>
              </a:rPr>
              <a:t>ٱدْعُوا۟ شُرَكَآءَكُمْ ثُمَّ كِيدُونِ فَلَا تُنظِرُونِ ﴿١٩٥﴾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Say</a:t>
            </a:r>
            <a:r>
              <a:rPr lang="en-US" altLang="en-US" sz="3200" dirty="0"/>
              <a:t>, ‘Invoke your partners [that you ascribe to Allah] and try out your </a:t>
            </a:r>
            <a:r>
              <a:rPr lang="en-US" altLang="en-US" sz="3200" dirty="0" smtClean="0"/>
              <a:t>stratagems </a:t>
            </a:r>
            <a:r>
              <a:rPr lang="en-US" altLang="en-US" sz="3200" dirty="0"/>
              <a:t>against me without granting me any respite.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3952044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وَلِـِّۧىَ ٱللَّـهُ ٱلَّذِى نَزَّلَ ٱلْكِتَـٰبَ ۖ وَهُوَ يَتَوَلَّى ٱلصَّـٰلِحِينَ ﴿١٩٦﴾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My guardian is indeed Allah who sent down the Book, and He takes care of the righteous.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2568978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تَدْعُونَ مِن دُونِهِۦ لَا يَسْتَطِيعُونَ نَصْرَكُمْ وَلَآ أَنفُسَهُمْ يَنصُرُونَ ﴿١٩٧﴾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Those whom you invoke besides Him can neither help you, nor help themselves.’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0332756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تَدْعُوهُمْ إِلَى ٱلْهُدَىٰ لَا يَسْمَعُوا۟ ۖ وَتَرَىٰهُمْ يَنظُرُونَ إِلَيْكَ وَهُمْ لَا يُبْصِرُونَ ﴿١٩٨﴾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If you call them to guidance, they will not hear. You see them observing you, but they do not perceive.</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6287034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خُذِ ٱلْعَفْوَ وَأْمُرْ بِٱلْعُرْفِ وَأَعْرِضْ عَنِ ٱلْجَـٰهِلِينَ ﴿١٩٩﴾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Adopt [a policy of] excusing [the faults of people], bid what is right, and turn away from the ignorant.</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323620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وَإِمَّا يَنزَغَنَّكَ مِنَ ٱلشَّيْطَـٰنِ نَزْغٌ فَٱسْتَعِذْ بِٱللَّـهِ ۚ إِنَّهُۥ سَمِيعٌ عَلِيمٌ ﴿٢٠٠﴾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Should a temptation from Satan disturb you, invoke the protection of Allah; indeed He is all-hearing, all-knowing.</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8021391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ٱتَّقَوْا۟ إِذَا مَسَّهُمْ طَـٰٓئِفٌ مِّنَ ٱلشَّيْطَـٰنِ تَذَكَّرُوا۟ فَإِذَا هُم مُّبْصِرُونَ ﴿٢٠١﴾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When those who are </a:t>
            </a:r>
            <a:r>
              <a:rPr lang="en-US" altLang="en-US" sz="3200" dirty="0" err="1"/>
              <a:t>Godwary</a:t>
            </a:r>
            <a:r>
              <a:rPr lang="en-US" altLang="en-US" sz="3200" dirty="0"/>
              <a:t> are touched by a </a:t>
            </a:r>
            <a:r>
              <a:rPr lang="en-US" altLang="en-US" sz="3200" dirty="0" smtClean="0"/>
              <a:t>visitation </a:t>
            </a:r>
            <a:r>
              <a:rPr lang="en-US" altLang="en-US" sz="3200" dirty="0"/>
              <a:t>of Satan, they remember [Allah] and, behold, they perceive.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912419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وَإِخْوَٰنُهُمْ يَمُدُّونَهُمْ فِى ٱلْغَىِّ ثُمَّ لَا يُقْصِرُونَ ﴿٢٠٢﴾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But their brethren</a:t>
            </a:r>
            <a:r>
              <a:rPr lang="en-US" altLang="en-US" sz="3200" dirty="0" smtClean="0"/>
              <a:t>, </a:t>
            </a:r>
            <a:r>
              <a:rPr lang="en-US" altLang="en-US" sz="3200" dirty="0"/>
              <a:t>they draw them into error, and then they do not spare [any harm].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67085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فَوَسْوَسَ لَهُمَا ٱلشَّيْطَـٰنُ لِيُبْدِىَ لَهُمَا مَا وُۥرِىَ عَنْهُمَا مِن سَوْءَٰتِهِمَا وَقَالَ مَا نَهَىٰكُمَا رَبُّكُمَا عَنْ هَـٰذِهِ ٱلشَّجَرَةِ إِلَّآ أَن تَكُونَا مَلَكَيْنِ أَوْ تَكُونَا مِنَ ٱلْخَـٰلِدِينَ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Then Satan tempted them, to expose to them what was hidden from them of their nakedness, and he said, ‘Your Lord has only forbidden you from this tree lest you should become angels, or lest you become immortal.’</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5662443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وَإِذَا لَمْ تَأْتِهِم بِـَٔايَةٍ قَالُوا۟ لَوْلَا ٱجْتَبَيْتَهَا ۚ قُلْ إِنَّمَآ أَتَّبِعُ مَا يُوحَىٰٓ إِلَىَّ مِن رَّبِّى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When you do not bring them a sign, they say, ‘Why do you not improvise one?’ Say, ‘I only follow what is revealed to me from my Lord;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07497350"/>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هَـٰذَا بَصَآئِرُ </a:t>
            </a:r>
            <a:r>
              <a:rPr lang="ar-SA" altLang="en-US" sz="7200" dirty="0">
                <a:latin typeface="Arabic Typesetting" panose="03020402040406030203" pitchFamily="66" charset="-78"/>
                <a:cs typeface="Arabic Typesetting" panose="03020402040406030203" pitchFamily="66" charset="-78"/>
              </a:rPr>
              <a:t>مِن رَّبِّكُمْ وَهُدًى وَرَحْمَةٌ لِّقَوْمٍ يُؤْمِنُونَ ﴿٢٠٣﴾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these </a:t>
            </a:r>
            <a:r>
              <a:rPr lang="en-US" altLang="en-US" sz="3200" dirty="0"/>
              <a:t>are insights from your Lord, and a guidance and mercy for a people who have faith.’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7167056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قُرِئَ ٱلْقُرْءَانُ فَٱسْتَمِعُوا۟ لَهُۥ وَأَنصِتُوا۟ لَعَلَّكُمْ تُرْحَمُونَ ﴿٢٠٤﴾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When the </a:t>
            </a:r>
            <a:r>
              <a:rPr lang="en-US" altLang="en-US" sz="3200" dirty="0" err="1"/>
              <a:t>Qurʾān</a:t>
            </a:r>
            <a:r>
              <a:rPr lang="en-US" altLang="en-US" sz="3200" dirty="0"/>
              <a:t> is recited, listen to it and be silent, maybe you will receive [Allah’s] mercy.</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0698879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وَٱذْكُر رَّبَّكَ فِى نَفْسِكَ تَضَرُّعًا وَخِيفَةً وَدُونَ ٱلْجَهْرِ مِنَ ٱلْقَوْلِ بِٱلْغُدُوِّ وَٱلْـَٔاصَالِ وَلَا تَكُن مِّنَ ٱلْغَـٰفِلِينَ ﴿٢٠٥﴾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remember your Lord within your heart beseechingly and reverentially, without being loud, morning and evening, and do not be among the heedless.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3849269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ٱلَّذِينَ عِندَ رَبِّكَ لَا يَسْتَكْبِرُونَ عَنْ عِبَادَتِهِۦ وَيُسَبِّحُونَهُۥ وَلَهُۥ يَسْجُدُونَ ۩ ﴿٢٠٦﴾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Indeed those who are [stationed] near your Lord do not disdain to worship Him. They glorify Him and prostrate to Him.</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7208851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altLang="en-US" sz="3200" dirty="0"/>
              <a:t>O </a:t>
            </a:r>
            <a:r>
              <a:rPr lang="en-US" altLang="en-US" sz="3200" dirty="0" err="1"/>
              <a:t>Alláh</a:t>
            </a:r>
            <a:r>
              <a:rPr lang="en-US" altLang="en-US" sz="3200" dirty="0"/>
              <a:t> send Your blessings on Muhammad</a:t>
            </a:r>
          </a:p>
          <a:p>
            <a:pPr eaLnBrk="1" hangingPunct="1"/>
            <a:r>
              <a:rPr lang="en-US" altLang="en-US" sz="3200" dirty="0"/>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وَقَاسَمَهُمَآ إِنِّى لَكُمَا لَمِنَ ٱلنَّـٰصِحِينَ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he swore to them, ‘I am indeed your well-wisher.’</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13062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فَدَلَّىٰهُمَا بِغُرُورٍ ۚ فَلَمَّا ذَاقَا ٱلشَّجَرَةَ بَدَتْ لَهُمَا سَوْءَٰتُهُمَا وَطَفِقَا يَخْصِفَانِ عَلَيْهِمَا مِن وَرَقِ ٱلْجَنَّةِ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Thus he brought about their fall by deception. So when they tasted of the tree, their nakedness became exposed to them, and they began to stitch over themselves with the leaves of paradise.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69608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وَنَادَىٰهُمَا </a:t>
            </a:r>
            <a:r>
              <a:rPr lang="ar-SA" altLang="en-US" sz="7200" dirty="0">
                <a:latin typeface="Arabic Typesetting" panose="03020402040406030203" pitchFamily="66" charset="-78"/>
                <a:cs typeface="Arabic Typesetting" panose="03020402040406030203" pitchFamily="66" charset="-78"/>
              </a:rPr>
              <a:t>رَبُّهُمَآ أَلَمْ أَنْهَكُمَا عَن تِلْكُمَا ٱلشَّجَرَةِ وَأَقُل لَّكُمَآ إِنَّ ٱلشَّيْطَـٰنَ لَكُمَا عَدُوٌّ مُّبِينٌ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Their </a:t>
            </a:r>
            <a:r>
              <a:rPr lang="en-US" altLang="en-US" sz="3200" dirty="0"/>
              <a:t>Lord called out to them, ‘Did I not forbid you from that tree, and tell you, “Satan is indeed your manifest enemy?” ’</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44636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قَالَا رَبَّنَا ظَلَمْنَآ أَنفُسَنَا وَإِن لَّمْ تَغْفِرْ لَنَا وَتَرْحَمْنَا لَنَكُونَنَّ مِنَ ٱلْخَـٰسِرِينَ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They said, ‘Our Lord, we have wronged ourselves! If You do not forgive us and have mercy upon us, we will surely be among the losers.’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9952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76672"/>
            <a:ext cx="12192000" cy="6678751"/>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smtClean="0">
                <a:solidFill>
                  <a:srgbClr val="FFFF00"/>
                </a:solidFill>
              </a:rPr>
              <a:t>Chapter 7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err="1">
                <a:solidFill>
                  <a:srgbClr val="FFFF00"/>
                </a:solidFill>
              </a:rPr>
              <a:t>ál</a:t>
            </a:r>
            <a:r>
              <a:rPr lang="en-US" altLang="en-US" dirty="0" smtClean="0">
                <a:solidFill>
                  <a:srgbClr val="FFFF00"/>
                </a:solidFill>
              </a:rPr>
              <a:t>­ </a:t>
            </a:r>
            <a:r>
              <a:rPr lang="en-US" altLang="en-US" dirty="0" err="1">
                <a:solidFill>
                  <a:srgbClr val="FFFF00"/>
                </a:solidFill>
              </a:rPr>
              <a:t>Aʿrāf</a:t>
            </a:r>
            <a:r>
              <a:rPr lang="en-GB" altLang="en-US" dirty="0" smtClean="0">
                <a:solidFill>
                  <a:srgbClr val="FFFF00"/>
                </a:solidFill>
              </a:rPr>
              <a:t> </a:t>
            </a:r>
          </a:p>
          <a:p>
            <a:pPr algn="ctr">
              <a:spcBef>
                <a:spcPct val="0"/>
              </a:spcBef>
              <a:buFontTx/>
              <a:buNone/>
            </a:pPr>
            <a:endParaRPr lang="en-GB" altLang="en-US" dirty="0">
              <a:solidFill>
                <a:srgbClr val="FFFF00"/>
              </a:solidFill>
            </a:endParaRPr>
          </a:p>
          <a:p>
            <a:pPr algn="ctr">
              <a:spcBef>
                <a:spcPct val="0"/>
              </a:spcBef>
              <a:buFontTx/>
              <a:buNone/>
            </a:pPr>
            <a:r>
              <a:rPr lang="en-US" altLang="en-US" sz="2600" dirty="0">
                <a:solidFill>
                  <a:srgbClr val="FFFF00"/>
                </a:solidFill>
              </a:rPr>
              <a:t>It is reported from Imam </a:t>
            </a:r>
            <a:r>
              <a:rPr lang="en-US" altLang="en-US" sz="2600" dirty="0" err="1">
                <a:solidFill>
                  <a:srgbClr val="FFFF00"/>
                </a:solidFill>
              </a:rPr>
              <a:t>Ja’far</a:t>
            </a:r>
            <a:r>
              <a:rPr lang="en-US" altLang="en-US" sz="2600" dirty="0">
                <a:solidFill>
                  <a:srgbClr val="FFFF00"/>
                </a:solidFill>
              </a:rPr>
              <a:t>  as-</a:t>
            </a:r>
            <a:r>
              <a:rPr lang="en-US" altLang="en-US" sz="2600" dirty="0" err="1">
                <a:solidFill>
                  <a:srgbClr val="FFFF00"/>
                </a:solidFill>
              </a:rPr>
              <a:t>Sadiq</a:t>
            </a:r>
            <a:r>
              <a:rPr lang="en-US" altLang="en-US" sz="2600" dirty="0">
                <a:solidFill>
                  <a:srgbClr val="FFFF00"/>
                </a:solidFill>
              </a:rPr>
              <a:t> (</a:t>
            </a:r>
            <a:r>
              <a:rPr lang="en-US" altLang="en-US" sz="2600" dirty="0" err="1">
                <a:solidFill>
                  <a:srgbClr val="FFFF00"/>
                </a:solidFill>
              </a:rPr>
              <a:t>a.s</a:t>
            </a:r>
            <a:r>
              <a:rPr lang="en-US" altLang="en-US" sz="2600" dirty="0">
                <a:solidFill>
                  <a:srgbClr val="FFFF00"/>
                </a:solidFill>
              </a:rPr>
              <a:t>.), that whoever recites this surah once a month, he will have no worry or fear on the Day of Resurrection and if it is recited on a Friday, then the reciter will be from among those who will be exempted from the taking of accounts on the Day of Judgement.</a:t>
            </a:r>
          </a:p>
          <a:p>
            <a:pPr algn="ctr">
              <a:spcBef>
                <a:spcPct val="0"/>
              </a:spcBef>
              <a:buFontTx/>
              <a:buNone/>
            </a:pPr>
            <a:r>
              <a:rPr lang="en-US" altLang="en-US" sz="2600" dirty="0">
                <a:solidFill>
                  <a:srgbClr val="FFFF00"/>
                </a:solidFill>
              </a:rPr>
              <a:t>	Surah al-</a:t>
            </a:r>
            <a:r>
              <a:rPr lang="en-US" altLang="en-US" sz="2600" dirty="0" err="1">
                <a:solidFill>
                  <a:srgbClr val="FFFF00"/>
                </a:solidFill>
              </a:rPr>
              <a:t>A’araaf</a:t>
            </a:r>
            <a:r>
              <a:rPr lang="en-US" altLang="en-US" sz="2600" dirty="0">
                <a:solidFill>
                  <a:srgbClr val="FFFF00"/>
                </a:solidFill>
              </a:rPr>
              <a:t> has the </a:t>
            </a:r>
            <a:r>
              <a:rPr lang="en-US" altLang="en-US" sz="2600" dirty="0" err="1">
                <a:solidFill>
                  <a:srgbClr val="FFFF00"/>
                </a:solidFill>
              </a:rPr>
              <a:t>ayaat</a:t>
            </a:r>
            <a:r>
              <a:rPr lang="en-US" altLang="en-US" sz="2600" dirty="0">
                <a:solidFill>
                  <a:srgbClr val="FFFF00"/>
                </a:solidFill>
              </a:rPr>
              <a:t> al-</a:t>
            </a:r>
            <a:r>
              <a:rPr lang="en-US" altLang="en-US" sz="2600" dirty="0" err="1">
                <a:solidFill>
                  <a:srgbClr val="FFFF00"/>
                </a:solidFill>
              </a:rPr>
              <a:t>muhkamaat</a:t>
            </a:r>
            <a:r>
              <a:rPr lang="en-US" altLang="en-US" sz="2600" dirty="0">
                <a:solidFill>
                  <a:srgbClr val="FFFF00"/>
                </a:solidFill>
              </a:rPr>
              <a:t> that will give witness on behalf of its reciter on the Day of Reckoning. The Holy Prophet (</a:t>
            </a:r>
            <a:r>
              <a:rPr lang="en-US" altLang="en-US" sz="2600" dirty="0" err="1">
                <a:solidFill>
                  <a:srgbClr val="FFFF00"/>
                </a:solidFill>
              </a:rPr>
              <a:t>s.a.w</a:t>
            </a:r>
            <a:r>
              <a:rPr lang="en-US" altLang="en-US" sz="2600" dirty="0">
                <a:solidFill>
                  <a:srgbClr val="FFFF00"/>
                </a:solidFill>
              </a:rPr>
              <a:t>.) has said that there will be a veil between the reciter of this surah and </a:t>
            </a:r>
            <a:r>
              <a:rPr lang="en-US" altLang="en-US" sz="2600" dirty="0" err="1">
                <a:solidFill>
                  <a:srgbClr val="FFFF00"/>
                </a:solidFill>
              </a:rPr>
              <a:t>Iblees</a:t>
            </a:r>
            <a:r>
              <a:rPr lang="en-US" altLang="en-US" sz="2600" dirty="0">
                <a:solidFill>
                  <a:srgbClr val="FFFF00"/>
                </a:solidFill>
              </a:rPr>
              <a:t> on Judgement day and the reciter will be in the company of Prophet Adam (</a:t>
            </a:r>
            <a:r>
              <a:rPr lang="en-US" altLang="en-US" sz="2600" dirty="0" err="1">
                <a:solidFill>
                  <a:srgbClr val="FFFF00"/>
                </a:solidFill>
              </a:rPr>
              <a:t>a.s</a:t>
            </a:r>
            <a:r>
              <a:rPr lang="en-US" altLang="en-US" sz="2600" dirty="0">
                <a:solidFill>
                  <a:srgbClr val="FFFF00"/>
                </a:solidFill>
              </a:rPr>
              <a:t>.)</a:t>
            </a:r>
          </a:p>
          <a:p>
            <a:pPr algn="ctr">
              <a:spcBef>
                <a:spcPct val="0"/>
              </a:spcBef>
              <a:buFontTx/>
              <a:buNone/>
            </a:pPr>
            <a:r>
              <a:rPr lang="en-US" altLang="en-US" sz="2600" dirty="0">
                <a:solidFill>
                  <a:srgbClr val="FFFF00"/>
                </a:solidFill>
              </a:rPr>
              <a:t>	Writing this surah with rose water and saffron and keeping the writing at all times ensures safety from enemies and wild animals.</a:t>
            </a:r>
          </a:p>
          <a:p>
            <a:pPr algn="ctr">
              <a:spcBef>
                <a:spcPct val="0"/>
              </a:spcBef>
              <a:buFontTx/>
              <a:buNone/>
            </a:pPr>
            <a:endParaRPr lang="en-US" altLang="en-US" sz="2600" dirty="0" smtClean="0">
              <a:solidFill>
                <a:srgbClr val="FFFF00"/>
              </a:solidFill>
            </a:endParaRPr>
          </a:p>
          <a:p>
            <a:pPr algn="ctr">
              <a:spcBef>
                <a:spcPct val="0"/>
              </a:spcBef>
              <a:buFontTx/>
              <a:buNone/>
            </a:pPr>
            <a:endParaRPr lang="en-US" altLang="en-US" sz="26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72665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ٱهْبِطُوا۟ بَعْضُكُمْ لِبَعْضٍ عَدُوٌّ ۖ وَلَكُمْ فِى ٱلْأَرْضِ مُسْتَقَرٌّ وَمَتَـٰعٌ إِلَىٰ حِينٍ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He said, ‘Get down, being enemies of one another! On the earth shall be your abode and sustenance for a time.’</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88239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فِيهَا تَحْيَوْنَ وَفِيهَا تَمُوتُونَ وَمِنْهَا تُخْرَجُونَ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He said, ‘In it you will live, and in it you will die; and from it you will be raised [from the dead].’</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06319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يَـٰبَنِىٓ ءَادَمَ قَدْ أَنزَلْنَا عَلَيْكُمْ لِبَاسًا يُوَٰرِى سَوْءَٰتِكُمْ وَرِيشًا ۖ وَلِبَاسُ ٱلتَّقْوَىٰ ذَٰلِكَ خَيْرٌ ۚ ذَٰلِكَ مِنْ ءَايَـٰتِ ٱللَّـهِ لَعَلَّهُمْ يَذَّكَّرُونَ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‘O Children of Adam! We have certainly sent down to you garments to cover your nakedness, and for adornment. Yet the garment of </a:t>
            </a:r>
            <a:r>
              <a:rPr lang="en-US" altLang="en-US" sz="3200" dirty="0" err="1"/>
              <a:t>Godwariness</a:t>
            </a:r>
            <a:r>
              <a:rPr lang="en-US" altLang="en-US" sz="3200" dirty="0"/>
              <a:t>—that is the best.’ That is [one] of Allah’s signs, so that they may take admonition.</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72792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يَـٰبَنِىٓ ءَادَمَ لَا يَفْتِنَنَّكُمُ ٱلشَّيْطَـٰنُ كَمَآ أَخْرَجَ أَبَوَيْكُم مِّنَ ٱلْجَنَّةِ يَنزِعُ عَنْهُمَا لِبَاسَهُمَا لِيُرِيَهُمَا سَوْءَٰتِهِمَآ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‘O Children of Adam! Do not let Satan tempt you, like he expelled your parents from paradise, stripping them of their garments to expose to them their nakedness.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4041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إِنَّهُۥ </a:t>
            </a:r>
            <a:r>
              <a:rPr lang="ar-SA" altLang="en-US" sz="7200" dirty="0">
                <a:latin typeface="Arabic Typesetting" panose="03020402040406030203" pitchFamily="66" charset="-78"/>
                <a:cs typeface="Arabic Typesetting" panose="03020402040406030203" pitchFamily="66" charset="-78"/>
              </a:rPr>
              <a:t>يَرَىٰكُمْ هُوَ وَقَبِيلُهُۥ مِنْ حَيْثُ لَا تَرَوْنَهُمْ ۗ إِنَّا جَعَلْنَا ٱلشَّيَـٰطِينَ أَوْلِيَآءَ لِلَّذِينَ لَا يُؤْمِنُونَ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Indeed </a:t>
            </a:r>
            <a:r>
              <a:rPr lang="en-US" altLang="en-US" sz="3200" dirty="0"/>
              <a:t>he sees you—he and his hosts— whence you do not see them. We have indeed made the devils friends of those who have no faith.’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1922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فَعَلُوا۟ فَـٰحِشَةً قَالُوا۟ وَجَدْنَا عَلَيْهَآ ءَابَآءَنَا وَٱللَّـهُ أَمَرَنَا بِهَا ۗ قُلْ إِنَّ ٱللَّـهَ لَا يَأْمُرُ بِٱلْفَحْشَآءِ ۖ أَتَقُولُونَ عَلَى ٱللَّـهِ مَا لَا تَعْلَمُونَ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When they commit an indecency, they say, ‘We found our fathers </a:t>
            </a:r>
            <a:r>
              <a:rPr lang="en-US" altLang="en-US" sz="3200" dirty="0" err="1"/>
              <a:t>practising</a:t>
            </a:r>
            <a:r>
              <a:rPr lang="en-US" altLang="en-US" sz="3200" dirty="0"/>
              <a:t> it, and Allah has enjoined it upon us.’ Say, ‘Indeed Allah does not enjoin indecencies. Do you attribute to Allah what you do not know?’</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17796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أَمَرَ رَبِّى بِٱلْقِسْطِ ۖ وَأَقِيمُوا۟ وُجُوهَكُمْ عِندَ كُلِّ مَسْجِدٍ وَٱدْعُوهُ مُخْلِصِينَ لَهُ ٱلدِّينَ ۚ كَمَا بَدَأَكُمْ تَعُودُونَ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Say, ‘My Lord has enjoined justice,’ and [He has enjoined,] ‘Set your heart [on Him] at every occasion of prayer, and invoke Him, putting your exclusive faith in Him. Even as He brought you forth in the beginning, so will you return.’</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84406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فَرِيقًا هَدَىٰ وَفَرِيقًا حَقَّ عَلَيْهِمُ ٱلضَّلَـٰلَةُ ۗ إِنَّهُمُ ٱتَّخَذُوا۟ ٱلشَّيَـٰطِينَ أَوْلِيَآءَ مِن دُونِ ٱللَّـهِ وَيَحْسَبُونَ أَنَّهُم مُّهْتَدُونَ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 part [of mankind] He has guided and a part has deserved [to be consigned to] error, for they took devils for guardians instead of Allah, and supposed they were guided.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58331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يَـٰبَنِىٓ ءَادَمَ خُذُوا۟ زِينَتَكُمْ عِندَ كُلِّ مَسْجِدٍ وَكُلُوا۟ وَٱشْرَبُوا۟ وَلَا تُسْرِفُوٓا۟ ۚ إِنَّهُۥ لَا يُحِبُّ ٱلْمُسْرِفِينَ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O Children of Adam! Put on your adornment on every occasion of prayer, and eat and drink, but do not waste; indeed He does not like the wasteful.</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69076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مَنْ حَرَّمَ زِينَةَ ٱللَّـهِ ٱلَّتِىٓ أَخْرَجَ لِعِبَادِهِۦ وَٱلطَّيِّبَـٰتِ مِنَ ٱلرِّزْقِ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Say, ‘Who has forbidden the adornment of Allah which He has brought forth for His servants, and the good things of [His] provision</a:t>
            </a:r>
            <a:r>
              <a:rPr lang="en-US" altLang="en-US" sz="3200" dirty="0" smtClean="0"/>
              <a:t>?’</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90601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09800" y="1412878"/>
            <a:ext cx="7772400"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eaLnBrk="1" hangingPunct="1"/>
            <a:r>
              <a:rPr lang="ar-SA" altLang="en-US" sz="7200" b="0" dirty="0">
                <a:latin typeface="Arabic Typesetting" panose="03020402040406030203" pitchFamily="66" charset="-78"/>
                <a:cs typeface="Arabic Typesetting" panose="03020402040406030203" pitchFamily="66" charset="-78"/>
              </a:rPr>
              <a:t>اَللَّهُمَّ صَلِّ عَلَى مُحَمَّدٍ وَ آلِ مُحَمَّد</a:t>
            </a:r>
            <a:endParaRPr lang="en-US" altLang="en-US" sz="7200" b="0" dirty="0">
              <a:latin typeface="Arabic Typesetting" panose="03020402040406030203" pitchFamily="66" charset="-78"/>
              <a:ea typeface="MS Mincho" panose="02020609040205080304" pitchFamily="49" charset="-128"/>
              <a:cs typeface="Arabic Typesetting" panose="03020402040406030203" pitchFamily="66" charset="-78"/>
            </a:endParaRPr>
          </a:p>
        </p:txBody>
      </p:sp>
      <p:sp>
        <p:nvSpPr>
          <p:cNvPr id="4099" name="Rectangle 3"/>
          <p:cNvSpPr>
            <a:spLocks noGrp="1" noChangeArrowheads="1"/>
          </p:cNvSpPr>
          <p:nvPr>
            <p:ph type="subTitle" idx="1"/>
          </p:nvPr>
        </p:nvSpPr>
        <p:spPr>
          <a:xfrm>
            <a:off x="1631953" y="3886200"/>
            <a:ext cx="8964613"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lnSpc>
                <a:spcPct val="90000"/>
              </a:lnSpc>
            </a:pPr>
            <a:r>
              <a:rPr lang="en-US" altLang="en-US" sz="3200" dirty="0"/>
              <a:t>O </a:t>
            </a:r>
            <a:r>
              <a:rPr lang="en-US" altLang="en-US" sz="3200" dirty="0" err="1"/>
              <a:t>Alláh</a:t>
            </a:r>
            <a:r>
              <a:rPr lang="en-US" altLang="en-US" sz="3200" dirty="0"/>
              <a:t> send Your blessings on Muhammad</a:t>
            </a:r>
          </a:p>
          <a:p>
            <a:pPr eaLnBrk="1" hangingPunct="1">
              <a:lnSpc>
                <a:spcPct val="90000"/>
              </a:lnSpc>
            </a:pPr>
            <a:r>
              <a:rPr lang="en-US" altLang="en-US" sz="3200" dirty="0"/>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قُلْ </a:t>
            </a:r>
            <a:r>
              <a:rPr lang="ar-SA" altLang="en-US" sz="7200" dirty="0">
                <a:latin typeface="Arabic Typesetting" panose="03020402040406030203" pitchFamily="66" charset="-78"/>
                <a:cs typeface="Arabic Typesetting" panose="03020402040406030203" pitchFamily="66" charset="-78"/>
              </a:rPr>
              <a:t>هِىَ لِلَّذِينَ ءَامَنُوا۟ فِى ٱلْحَيَوٰةِ ٱلدُّنْيَا خَالِصَةً يَوْمَ ٱلْقِيَـٰمَةِ ۗ كَذَٰلِكَ نُفَصِّلُ ٱلْـَٔايَـٰتِ لِقَوْمٍ يَعْلَمُونَ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Say</a:t>
            </a:r>
            <a:r>
              <a:rPr lang="en-US" altLang="en-US" sz="3200" dirty="0"/>
              <a:t>, ‘These are for the faithful in the life of this world, and exclusively for them on the Day of Resurrection.’ Thus do We elaborate the signs for a people who have knowledge.</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94227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إِنَّمَا حَرَّمَ رَبِّىَ ٱلْفَوَٰحِشَ مَا ظَهَرَ مِنْهَا وَمَا بَطَنَ </a:t>
            </a:r>
            <a:r>
              <a:rPr lang="ar-SA" altLang="en-US" sz="7200" dirty="0" smtClean="0">
                <a:latin typeface="Arabic Typesetting" panose="03020402040406030203" pitchFamily="66" charset="-78"/>
                <a:cs typeface="Arabic Typesetting" panose="03020402040406030203" pitchFamily="66" charset="-78"/>
              </a:rPr>
              <a:t>وَٱلْإِثْمَ وَٱلْبَغْىَ</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Say, ‘My Lord has only forbidden indecencies, the outward among them and the inward ones, and sin and undue aggression,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80346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بِغَيْرِ ٱلْحَقِّ وَأَن تُشْرِكُوا۟ بِٱللَّـهِ مَا لَمْ يُنَزِّلْ بِهِۦ سُلْطَـٰنًا وَأَن تَقُولُوا۟ عَلَى ٱللَّـهِ مَا لَا تَعْلَمُونَ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and that you should ascribe to Allah partners for which He has not sent down any authority, and that you should attribute to Allah what you do not know.</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6039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وَلِكُلِّ أُمَّةٍ أَجَلٌ ۖ فَإِذَا جَآءَ أَجَلُهُمْ لَا يَسْتَأْخِرُونَ سَاعَةً ۖ وَلَا يَسْتَقْدِمُونَ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There is a [preordained] time for every nation: when their time comes, they shall not defer it by a single hour nor shall they advance it.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16779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يَـٰبَنِىٓ ءَادَمَ إِمَّا يَأْتِيَنَّكُمْ رُسُلٌ مِّنكُمْ يَقُصُّونَ عَلَيْكُمْ ءَايَـٰتِى ۙ فَمَنِ ٱتَّقَىٰ وَأَصْلَحَ فَلَا خَوْفٌ عَلَيْهِمْ وَلَا هُمْ يَحْزَنُونَ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O Children of Adam! If there come to you apostles from among yourselves, recounting to you My signs, then those who are </a:t>
            </a:r>
            <a:r>
              <a:rPr lang="en-US" altLang="en-US" sz="3200" dirty="0" err="1"/>
              <a:t>Godwary</a:t>
            </a:r>
            <a:r>
              <a:rPr lang="en-US" altLang="en-US" sz="3200" dirty="0"/>
              <a:t> and righteous will have no fear, nor will they grieve.</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71684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كَذَّبُوا۟ بِـَٔايَـٰتِنَا وَٱسْتَكْبَرُوا۟ عَنْهَآ أُو۟لَـٰٓئِكَ أَصْحَـٰبُ ٱلنَّارِ ۖ هُمْ فِيهَا خَـٰلِدُونَ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But those who deny Our signs and are disdainful of them, they shall be the inmates of the Fire and they shall remain in it [forever].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4165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فَمَنْ أَظْلَمُ مِمَّنِ ٱفْتَرَىٰ عَلَى ٱللَّـهِ كَذِبًا أَوْ كَذَّبَ بِـَٔايَـٰتِهِۦٓ ۚ أُو۟لَـٰٓئِكَ يَنَالُهُمْ نَصِيبُهُم مِّنَ ٱلْكِتَـٰبِ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So who is a greater wrongdoer than him who fabricates a lie against Allah, or denies His signs? Their share, as decreed in the Book, shall reach them.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25135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 </a:t>
            </a:r>
            <a:r>
              <a:rPr lang="ar-SA" altLang="en-US" sz="7200" dirty="0">
                <a:latin typeface="Arabic Typesetting" panose="03020402040406030203" pitchFamily="66" charset="-78"/>
                <a:cs typeface="Arabic Typesetting" panose="03020402040406030203" pitchFamily="66" charset="-78"/>
              </a:rPr>
              <a:t>حَتَّىٰٓ إِذَا جَآءَتْهُمْ رُسُلُنَا يَتَوَفَّوْنَهُمْ قَالُوٓا۟ أَيْنَ مَا كُنتُمْ تَدْعُونَ مِن دُونِ ٱللَّـهِ ۖ قَالُوا۟ ضَلُّوا۟ عَنَّا وَشَهِدُوا۟ عَلَىٰٓ أَنفُسِهِمْ أَنَّهُمْ كَانُوا۟ كَـٰفِرِينَ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When </a:t>
            </a:r>
            <a:r>
              <a:rPr lang="en-US" altLang="en-US" sz="3200" dirty="0"/>
              <a:t>Our </a:t>
            </a:r>
            <a:r>
              <a:rPr lang="en-US" altLang="en-US" sz="3200" dirty="0" smtClean="0"/>
              <a:t>messengers </a:t>
            </a:r>
            <a:r>
              <a:rPr lang="en-US" altLang="en-US" sz="3200" dirty="0"/>
              <a:t>come to take them away, they will say, ‘Where is that which you used to invoke besides Allah?’ They will say, ‘They have forsaken us,’ and they will testify against themselves that they were faithless.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8347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ٱدْخُلُوا۟ فِىٓ أُمَمٍ قَدْ خَلَتْ مِن قَبْلِكُم مِّنَ ٱلْجِنِّ وَٱلْإِنسِ فِى ٱلنَّارِ ۖ كُلَّمَا دَخَلَتْ أُمَّةٌ لَّعَنَتْ أُخْتَهَا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He will say, ‘Enter, along with the nations who passed before you of jinn and humans, into the Fire!’ Every time that a nation enters [hell], it will curse its sister [nation].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37194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حَتَّىٰٓ </a:t>
            </a:r>
            <a:r>
              <a:rPr lang="ar-SA" altLang="en-US" sz="7200" dirty="0">
                <a:latin typeface="Arabic Typesetting" panose="03020402040406030203" pitchFamily="66" charset="-78"/>
                <a:cs typeface="Arabic Typesetting" panose="03020402040406030203" pitchFamily="66" charset="-78"/>
              </a:rPr>
              <a:t>إِذَا ٱدَّارَكُوا۟ فِيهَا جَمِيعًا قَالَتْ أُخْرَىٰهُمْ لِأُولَىٰهُمْ رَبَّنَا هَـٰٓؤُلَآءِ أَضَلُّونَا فَـَٔاتِهِمْ عَذَابًا ضِعْفًا مِّنَ ٱلنَّارِ ۖ قَالَ لِكُلٍّۢ ضِعْفٌ وَلَـٰكِن لَّا تَعْلَمُونَ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When </a:t>
            </a:r>
            <a:r>
              <a:rPr lang="en-US" altLang="en-US" sz="3200" dirty="0"/>
              <a:t>they all rejoin in it, the last of them will say about the first of them, ‘Our Lord, it was they who led us astray; so give them a double punishment of the Fire.’ He will say, ‘It is double for each [of you], but you do not know.’</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57544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5123" name="Rectangle 3"/>
          <p:cNvSpPr>
            <a:spLocks noGrp="1" noChangeArrowheads="1"/>
          </p:cNvSpPr>
          <p:nvPr>
            <p:ph type="subTitle" idx="1"/>
          </p:nvPr>
        </p:nvSpPr>
        <p:spPr>
          <a:xfrm>
            <a:off x="1631953" y="3886200"/>
            <a:ext cx="8964613"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lnSpc>
                <a:spcPct val="90000"/>
              </a:lnSpc>
            </a:pPr>
            <a:r>
              <a:rPr lang="en-US" altLang="en-US" sz="3200" dirty="0"/>
              <a:t>In the name of </a:t>
            </a:r>
            <a:r>
              <a:rPr lang="en-US" altLang="en-US" sz="3200" dirty="0" err="1"/>
              <a:t>Alláh</a:t>
            </a:r>
            <a:r>
              <a:rPr lang="en-US" altLang="en-US" sz="3200" dirty="0"/>
              <a:t> the Beneficent, the Merciful.</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وَقَالَتْ أُولَىٰهُمْ لِأُخْرَىٰهُمْ فَمَا كَانَ لَكُمْ عَلَيْنَا مِن فَضْلٍ فَذُوقُوا۟ ٱلْعَذَابَ بِمَا كُنتُمْ تَكْسِبُونَ ﴿٣٩﴾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the first of them will say to the last of them, ‘You have no advantage over us! So taste the punishment because of what you used to earn.’</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49917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ٱلَّذِينَ كَذَّبُوا۟ بِـَٔايَـٰتِنَا وَٱسْتَكْبَرُوا۟ عَنْهَا لَا تُفَتَّحُ لَهُمْ أَبْوَٰبُ ٱلسَّمَآءِ وَلَا يَدْخُلُونَ ٱلْجَنَّةَ حَتَّىٰ يَلِجَ ٱلْجَمَلُ فِى سَمِّ ٱلْخِيَاطِ ۚ وَكَذَٰلِكَ نَجْزِى ٱلْمُجْرِمِينَ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Indeed, those who deny Our signs and are disdainful of them— the gates of the heaven will not be opened for them, nor shall they enter paradise until the camel passes through the needle’s eye</a:t>
            </a:r>
            <a:r>
              <a:rPr lang="en-US" altLang="en-US" sz="3200" dirty="0" smtClean="0"/>
              <a:t>, </a:t>
            </a:r>
            <a:r>
              <a:rPr lang="en-US" altLang="en-US" sz="3200" dirty="0"/>
              <a:t>and thus do We requite the guilty.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804125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لَهُم مِّن جَهَنَّمَ مِهَادٌ وَمِن فَوْقِهِمْ غَوَاشٍ ۚ وَكَذَٰلِكَ نَجْزِى ٱلظَّـٰلِمِينَ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They shall have hell for their resting place, and over them shall be sheets [of fire], and thus do We requite the wrongdoers.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73675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ءَامَنُوا۟ وَعَمِلُوا۟ ٱلصَّـٰلِحَـٰتِ لَا نُكَلِّفُ نَفْسًا إِلَّا وُسْعَهَآ أُو۟لَـٰٓئِكَ أَصْحَـٰبُ ٱلْجَنَّةِ ۖ هُمْ فِيهَا خَـٰلِدُونَ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As for those who have faith and do righteous deeds —We task no soul except according to its capacity— they shall be the inhabitants of paradise, and they shall remain in it [forever].</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94104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96688" y="1412776"/>
            <a:ext cx="1236069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وَنَزَعْنَا مَا فِى صُدُورِهِم مِّنْ غِلٍّۢ تَجْرِى مِن تَحْتِهِمُ ٱلْأَنْهَـٰرُ ۖ وَقَالُوا۟ ٱلْحَمْدُ لِلَّـهِ ٱلَّذِى هَدَىٰنَا لِهَـٰذَا وَمَا كُنَّا لِنَهْتَدِىَ لَوْلَآ أَنْ هَدَىٰنَا ٱللَّـهُ ۖ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We will remove whatever </a:t>
            </a:r>
            <a:r>
              <a:rPr lang="en-US" altLang="en-US" sz="3200" dirty="0" err="1"/>
              <a:t>rancour</a:t>
            </a:r>
            <a:r>
              <a:rPr lang="en-US" altLang="en-US" sz="3200" dirty="0"/>
              <a:t> there is in their breasts, and streams will run for them. They will say, ‘All praise belongs to Allah, who guided us to this. We would have never been guided had not Allah guided us.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876148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لَقَدْ </a:t>
            </a:r>
            <a:r>
              <a:rPr lang="ar-SA" altLang="en-US" sz="7200" dirty="0">
                <a:latin typeface="Arabic Typesetting" panose="03020402040406030203" pitchFamily="66" charset="-78"/>
                <a:cs typeface="Arabic Typesetting" panose="03020402040406030203" pitchFamily="66" charset="-78"/>
              </a:rPr>
              <a:t>جَآءَتْ رُسُلُ رَبِّنَا بِٱلْحَقِّ ۖ وَنُودُوٓا۟ أَن تِلْكُمُ ٱلْجَنَّةُ أُورِثْتُمُوهَا بِمَا كُنتُمْ تَعْمَلُونَ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Our </a:t>
            </a:r>
            <a:r>
              <a:rPr lang="en-US" altLang="en-US" sz="3200" dirty="0"/>
              <a:t>Lord’s apostles had certainly brought the truth.’ And the call would be made to them: ‘This is paradise, which you have been given to inherit because of what you used to do!’</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176141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وَنَادَىٰٓ أَصْحَـٰبُ ٱلْجَنَّةِ أَصْحَـٰبَ ٱلنَّارِ أَن قَدْ وَجَدْنَا مَا وَعَدَنَا رَبُّنَا حَقًّا فَهَلْ وَجَدتُّم مَّا وَعَدَ رَبُّكُمْ حَقًّا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 inhabitants of paradise will call out to the inmates of the Fire, ‘We found what our Lord promised us to be true; did you find what your Lord promised you to be true</a:t>
            </a:r>
            <a:r>
              <a:rPr lang="en-US" altLang="en-US" sz="3200" dirty="0" smtClean="0"/>
              <a:t>?’</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919759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قَالُوا۟ </a:t>
            </a:r>
            <a:r>
              <a:rPr lang="ar-SA" altLang="en-US" sz="7200" dirty="0">
                <a:latin typeface="Arabic Typesetting" panose="03020402040406030203" pitchFamily="66" charset="-78"/>
                <a:cs typeface="Arabic Typesetting" panose="03020402040406030203" pitchFamily="66" charset="-78"/>
              </a:rPr>
              <a:t>نَعَمْ ۚ فَأَذَّنَ مُؤَذِّنٌۢ بَيْنَهُمْ أَن لَّعْنَةُ ٱللَّـهِ عَلَى ٱلظَّـٰلِمِينَ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‘Yes</a:t>
            </a:r>
            <a:r>
              <a:rPr lang="en-US" altLang="en-US" sz="3200" dirty="0"/>
              <a:t>,’ they will say. Then a caller will announce in their midst, ‘May Allah’s curse be on the wrongdoers!’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451350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يَصُدُّونَ عَن سَبِيلِ ٱللَّـهِ وَيَبْغُونَهَا عِوَجًا وَهُم بِٱلْـَٔاخِرَةِ كَـٰفِرُونَ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—Those who bar [others] from the way of Allah, and seek to make it crooked, and disbelieve in the Hereafter.</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877734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وَبَيْنَهُمَا حِجَابٌ ۚ وَعَلَى ٱلْأَعْرَافِ رِجَالٌ يَعْرِفُونَ كُلًّۢا بِسِيمَىٰهُمْ ۚ وَنَادَوْا۟ أَصْحَـٰبَ ٱلْجَنَّةِ أَن سَلَـٰمٌ عَلَيْكُمْ ۚ لَمْ يَدْخُلُوهَا وَهُمْ يَطْمَعُونَ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there will be a veil between them. And on the Elevations will be certain men who recognize each of them by their mark. They will call out to the inhabitants of paradise, ‘Peace be to you!’ (</a:t>
            </a:r>
            <a:r>
              <a:rPr lang="en-US" altLang="en-US" sz="3200" dirty="0" smtClean="0"/>
              <a:t>They </a:t>
            </a:r>
            <a:r>
              <a:rPr lang="en-US" altLang="en-US" sz="3200" dirty="0"/>
              <a:t>will not have entered it, though they would be eager to do so.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13590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الٓمٓصٓ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err="1"/>
              <a:t>Alif</a:t>
            </a:r>
            <a:r>
              <a:rPr lang="en-US" altLang="en-US" sz="3200" dirty="0"/>
              <a:t>, </a:t>
            </a:r>
            <a:r>
              <a:rPr lang="en-US" altLang="en-US" sz="3200" dirty="0" err="1"/>
              <a:t>Lām</a:t>
            </a:r>
            <a:r>
              <a:rPr lang="en-US" altLang="en-US" sz="3200" dirty="0"/>
              <a:t>, </a:t>
            </a:r>
            <a:r>
              <a:rPr lang="en-US" altLang="en-US" sz="3200" dirty="0" err="1"/>
              <a:t>Mīm</a:t>
            </a:r>
            <a:r>
              <a:rPr lang="en-US" altLang="en-US" sz="3200" dirty="0"/>
              <a:t>, </a:t>
            </a:r>
            <a:r>
              <a:rPr lang="en-US" altLang="en-US" sz="3200" dirty="0" err="1"/>
              <a:t>Ṣād</a:t>
            </a:r>
            <a:r>
              <a:rPr lang="en-US" altLang="en-US" sz="3200" dirty="0"/>
              <a:t>.</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070757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صُرِفَتْ أَبْصَـٰرُهُمْ تِلْقَآءَ أَصْحَـٰبِ ٱلنَّارِ قَالُوا۟ رَبَّنَا لَا تَجْعَلْنَا مَعَ ٱلْقَوْمِ ٱلظَّـٰلِمِينَ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when their look is turned toward the inmates of the Fire, they will say, ‘Our Lord, do not put us among the wrongdoing lot!’)</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120874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وَنَادَىٰٓ أَصْحَـٰبُ ٱلْأَعْرَافِ رِجَالًا يَعْرِفُونَهُم بِسِيمَىٰهُمْ قَالُوا۟ مَآ أَغْنَىٰ عَنكُمْ جَمْعُكُمْ وَمَا كُنتُمْ تَسْتَكْبِرُونَ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the occupants of the Elevations will call out to certain men whom they recognize by their marks, ‘Your </a:t>
            </a:r>
            <a:r>
              <a:rPr lang="en-US" altLang="en-US" sz="3200" dirty="0" smtClean="0"/>
              <a:t>rallying </a:t>
            </a:r>
            <a:r>
              <a:rPr lang="en-US" altLang="en-US" sz="3200" dirty="0"/>
              <a:t>did not avail you, nor what you used to disdain.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077000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أَهَـٰٓؤُلَآءِ ٱلَّذِينَ أَقْسَمْتُمْ لَا يَنَالُهُمُ ٱللَّـهُ بِرَحْمَةٍ ۚ ٱدْخُلُوا۟ ٱلْجَنَّةَ لَا خَوْفٌ عَلَيْكُمْ وَلَآ أَنتُمْ تَحْزَنُونَ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Are </a:t>
            </a:r>
            <a:r>
              <a:rPr lang="en-US" altLang="en-US" sz="3200" dirty="0" smtClean="0"/>
              <a:t>these </a:t>
            </a:r>
            <a:r>
              <a:rPr lang="en-US" altLang="en-US" sz="3200" dirty="0"/>
              <a:t>the ones concerning whom you swore that Allah will not extend them any mercy?’ ‘Enter paradise</a:t>
            </a:r>
            <a:r>
              <a:rPr lang="en-US" altLang="en-US" sz="3200" dirty="0" smtClean="0"/>
              <a:t>! </a:t>
            </a:r>
            <a:r>
              <a:rPr lang="en-US" altLang="en-US" sz="3200" dirty="0"/>
              <a:t>You shall have no fear, nor shall you grieve.’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901422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وَنَادَىٰٓ أَصْحَـٰبُ ٱلنَّارِ أَصْحَـٰبَ ٱلْجَنَّةِ أَنْ أَفِيضُوا۟ عَلَيْنَا مِنَ ٱلْمَآءِ أَوْ مِمَّا رَزَقَكُمُ ٱللَّـهُ ۚ قَالُوٓا۟ إِنَّ ٱللَّـهَ حَرَّمَهُمَا عَلَى ٱلْكَـٰفِرِينَ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 inmates of the Fire will call out to the inhabitants of paradise, ‘Pour on us some water, or something of what Allah has provided you.’ They will say, ‘Allah has indeed forbidden these two to the faithless!’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43815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ٱتَّخَذُوا۟ دِينَهُمْ لَهْوًا وَلَعِبًا وَغَرَّتْهُمُ ٱلْحَيَوٰةُ ٱلدُّنْيَا ۚ فَٱلْيَوْمَ نَنسَىٰهُمْ كَمَا نَسُوا۟ لِقَآءَ يَوْمِهِمْ هَـٰذَا وَمَا كَانُوا۟ بِـَٔايَـٰتِنَا يَجْحَدُونَ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Those who took their religion for diversion and play and whom the life of the world had deceived. So today We will forget them as they forgot the encounter of this day of theirs, and as they used to impugn Our signs.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720041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جِئْنَـٰهُم بِكِتَـٰبٍ فَصَّلْنَـٰهُ عَلَىٰ عِلْمٍ هُدًى وَرَحْمَةً لِّقَوْمٍ يُؤْمِنُونَ ﴿٥٢﴾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Certainly We have brought them a Book, which We have elaborated with knowledge, as a guidance and mercy for a people who have faith.</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415313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هَلْ يَنظُرُونَ إِلَّا تَأْوِيلَهُۥ ۚ يَوْمَ يَأْتِى تَأْوِيلُهُۥ يَقُولُ ٱلَّذِينَ نَسُوهُ مِن قَبْلُ قَدْ جَآءَتْ رُسُلُ رَبِّنَا </a:t>
            </a:r>
            <a:r>
              <a:rPr lang="ar-SA" altLang="en-US" sz="7200" dirty="0" smtClean="0">
                <a:latin typeface="Arabic Typesetting" panose="03020402040406030203" pitchFamily="66" charset="-78"/>
                <a:cs typeface="Arabic Typesetting" panose="03020402040406030203" pitchFamily="66" charset="-78"/>
              </a:rPr>
              <a:t>بِٱلْحَقِّ</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Do they await anything but its fulfillment? The day when its fulfillment comes, those who had forgotten it before will say, ‘Our Lord’s apostles had certainly brought the truth.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381971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فَهَل </a:t>
            </a:r>
            <a:r>
              <a:rPr lang="ar-SA" altLang="en-US" sz="7200" dirty="0">
                <a:latin typeface="Arabic Typesetting" panose="03020402040406030203" pitchFamily="66" charset="-78"/>
                <a:cs typeface="Arabic Typesetting" panose="03020402040406030203" pitchFamily="66" charset="-78"/>
              </a:rPr>
              <a:t>لَّنَا مِن شُفَعَآءَ فَيَشْفَعُوا۟ لَنَآ أَوْ نُرَدُّ فَنَعْمَلَ غَيْرَ ٱلَّذِى كُنَّا نَعْمَلُ ۚ قَدْ خَسِرُوٓا۟ أَنفُسَهُمْ وَضَلَّ عَنْهُم مَّا كَانُوا۟ يَفْتَرُونَ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If </a:t>
            </a:r>
            <a:r>
              <a:rPr lang="en-US" altLang="en-US" sz="3200" dirty="0"/>
              <a:t>only we had some intercessors to intercede for us, or we would be returned, so that we may do differently from what we did!’ They have certainly ruined their souls, and what they used to fabricate has forsaken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872185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رَبَّكُمُ ٱللَّـهُ ٱلَّذِى خَلَقَ ٱلسَّمَـٰوَٰتِ وَٱلْأَرْضَ فِى سِتَّةِ أَيَّامٍ ثُمَّ ٱسْتَوَىٰ عَلَى ٱلْعَرْشِ يُغْشِى ٱلَّيْلَ ٱلنَّهَارَ يَطْلُبُهُۥ </a:t>
            </a:r>
            <a:r>
              <a:rPr lang="ar-SA" altLang="en-US" sz="7200" dirty="0" smtClean="0">
                <a:latin typeface="Arabic Typesetting" panose="03020402040406030203" pitchFamily="66" charset="-78"/>
                <a:cs typeface="Arabic Typesetting" panose="03020402040406030203" pitchFamily="66" charset="-78"/>
              </a:rPr>
              <a:t>حَثِيثًا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Indeed your Lord is Allah, who created the heavens and the earth in six days, and then settled on the Throne. He draws the night’s cover over the day, which pursues it </a:t>
            </a:r>
            <a:r>
              <a:rPr lang="en-US" altLang="en-US" sz="3200" dirty="0" smtClean="0"/>
              <a:t>swiftly.</a:t>
            </a:r>
            <a:endParaRPr lang="en-US" altLang="en-US" sz="3200" dirty="0"/>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408267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وَٱلشَّمْسَ </a:t>
            </a:r>
            <a:r>
              <a:rPr lang="ar-SA" altLang="en-US" sz="7200" dirty="0">
                <a:latin typeface="Arabic Typesetting" panose="03020402040406030203" pitchFamily="66" charset="-78"/>
                <a:cs typeface="Arabic Typesetting" panose="03020402040406030203" pitchFamily="66" charset="-78"/>
              </a:rPr>
              <a:t>وَٱلْقَمَرَ وَٱلنُّجُومَ مُسَخَّرَٰتٍۭ بِأَمْرِهِۦٓ ۗ أَلَا لَهُ ٱلْخَلْقُ وَٱلْأَمْرُ ۗ تَبَارَكَ ٱللَّـهُ رَبُّ ٱلْعَـٰلَمِينَ ﴿٥٤﴾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72008" y="3501008"/>
            <a:ext cx="12288688"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and </a:t>
            </a:r>
            <a:r>
              <a:rPr lang="en-US" altLang="en-US" sz="3200" dirty="0"/>
              <a:t>[He created] the sun, the moon, and the stars, [all of them] disposed by His command. Look! All creation and command belong to Him. Blessed is Allah, the Lord of all the worlds.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23093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كِتَـٰبٌ أُنزِلَ إِلَيْكَ فَلَا يَكُن فِى صَدْرِكَ حَرَجٌ مِّنْهُ لِتُنذِرَ بِهِۦ وَذِكْرَىٰ لِلْمُؤْمِنِينَ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[This is] a Book that has been sent down to you —so let there be no disquiet in your heart on its account that you may warn thereby— and as an admonition for the faithful.</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067206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ٱدْعُوا۟ رَبَّكُمْ تَضَرُّعًا وَخُفْيَةً ۚ إِنَّهُۥ لَا يُحِبُّ ٱلْمُعْتَدِينَ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Supplicate your Lord, beseechingly and secretly. Indeed He does not like the transgressors.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223671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تُفْسِدُوا۟ فِى ٱلْأَرْضِ بَعْدَ إِصْلَـٰحِهَا وَٱدْعُوهُ خَوْفًا وَطَمَعًا ۚ إِنَّ رَحْمَتَ ٱللَّـهِ قَرِيبٌ مِّنَ ٱلْمُحْسِنِينَ ﴿٥٦﴾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do not cause corruption on the earth after its restoration, and supplicate Him with fear and hope: indeed Allah’s mercy is close to the virtuous.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493363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وَهُوَ ٱلَّذِى يُرْسِلُ ٱلرِّيَـٰحَ بُشْرًۢا بَيْنَ يَدَىْ رَحْمَتِهِۦ ۖ حَتَّىٰٓ إِذَآ أَقَلَّتْ سَحَابًا ثِقَالًا سُقْنَـٰهُ لِبَلَدٍ </a:t>
            </a:r>
            <a:r>
              <a:rPr lang="ar-SA" altLang="en-US" sz="7200" dirty="0" smtClean="0">
                <a:latin typeface="Arabic Typesetting" panose="03020402040406030203" pitchFamily="66" charset="-78"/>
                <a:cs typeface="Arabic Typesetting" panose="03020402040406030203" pitchFamily="66" charset="-78"/>
              </a:rPr>
              <a:t>مَّيِّتٍ</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It is He who sends forth the winds as harbingers of His mercy. When they bear [rain-]laden clouds, We drive them toward a dead </a:t>
            </a:r>
            <a:r>
              <a:rPr lang="en-US" altLang="en-US" sz="3200" dirty="0" smtClean="0"/>
              <a:t>land</a:t>
            </a: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490923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فَأَنزَلْنَا </a:t>
            </a:r>
            <a:r>
              <a:rPr lang="ar-SA" altLang="en-US" sz="7200" dirty="0">
                <a:latin typeface="Arabic Typesetting" panose="03020402040406030203" pitchFamily="66" charset="-78"/>
                <a:cs typeface="Arabic Typesetting" panose="03020402040406030203" pitchFamily="66" charset="-78"/>
              </a:rPr>
              <a:t>بِهِ ٱلْمَآءَ فَأَخْرَجْنَا بِهِۦ مِن كُلِّ ٱلثَّمَرَٰتِ ۚ كَذَٰلِكَ نُخْرِجُ ٱلْمَوْتَىٰ لَعَلَّكُمْ تَذَكَّرُونَ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and </a:t>
            </a:r>
            <a:r>
              <a:rPr lang="en-US" altLang="en-US" sz="3200" dirty="0"/>
              <a:t>send down water on it, and with it We bring forth all kinds of crops. Thus shall We raise the dead; maybe you will take admonition.</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144444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وَٱلْبَلَدُ ٱلطَّيِّبُ يَخْرُجُ نَبَاتُهُۥ بِإِذْنِ رَبِّهِۦ ۖ وَٱلَّذِى خَبُثَ لَا يَخْرُجُ إِلَّا نَكِدًا ۚ كَذَٰلِكَ نُصَرِّفُ ٱلْـَٔايَـٰتِ لِقَوْمٍ يَشْكُرُونَ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 good land—its vegetation comes out by the permission of its Lord, and as for that which is bad, it does not come out except sparsely. Thus do We paraphrase the signs variously for a people who give thanks.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390319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لَقَدْ أَرْسَلْنَا نُوحًا إِلَىٰ قَوْمِهِۦ فَقَالَ يَـٰقَوْمِ ٱعْبُدُوا۟ ٱللَّـهَ مَا لَكُم مِّنْ إِلَـٰهٍ غَيْرُهُۥٓ إِنِّىٓ أَخَافُ عَلَيْكُمْ عَذَابَ يَوْمٍ عَظِيمٍ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Certainly We sent Noah to his people. He said, ‘O my people, worship Allah! You have no other god besides Him. Indeed I fear for you the punishment of a tremendous day.’</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870329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ٱلْمَلَأُ مِن قَوْمِهِۦٓ إِنَّا لَنَرَىٰكَ فِى ضَلَـٰلٍ مُّبِينٍ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 elite of his people said, ‘Indeed we see you in manifest error.’</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940824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يَـٰقَوْمِ لَيْسَ بِى ضَلَـٰلَةٌ وَلَـٰكِنِّى رَسُولٌ مِّن رَّبِّ ٱلْعَـٰلَمِينَ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He said, ‘O my people, I am not in error. Rather I am an apostle from the Lord of all the worlds.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576571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أُبَلِّغُكُمْ رِسَـٰلَـٰتِ رَبِّى وَأَنصَحُ لَكُمْ وَأَعْلَمُ مِنَ ٱللَّـهِ مَا لَا تَعْلَمُونَ ﴿٦٢﴾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I communicate to you the messages of my Lord, and I am your well-wisher, and I know from Allah what you do not know.</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640795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أَوَعَجِبْتُمْ أَن جَآءَكُمْ ذِكْرٌ مِّن رَّبِّكُمْ عَلَىٰ رَجُلٍ مِّنكُمْ لِيُنذِرَكُمْ وَلِتَتَّقُوا۟ وَلَعَلَّكُمْ تُرْحَمُونَ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Do you consider it odd that a reminder from your Lord should come to you through a man from among yourselves, to warn you so that you may be </a:t>
            </a:r>
            <a:r>
              <a:rPr lang="en-US" altLang="en-US" sz="3200" dirty="0" err="1"/>
              <a:t>Godwary</a:t>
            </a:r>
            <a:r>
              <a:rPr lang="en-US" altLang="en-US" sz="3200" dirty="0"/>
              <a:t> and so that you may receive His mercy?’</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81023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ٱتَّبِعُوا۟ مَآ أُنزِلَ إِلَيْكُم مِّن رَّبِّكُمْ وَلَا تَتَّبِعُوا۟ مِن دُونِهِۦٓ أَوْلِيَآءَ ۗ قَلِيلًا مَّا تَذَكَّرُونَ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Follow what has been sent down to you from your Lord, and do not follow any masters besides Him. Little is the admonition that you take!</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053225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فَكَذَّبُوهُ فَأَنجَيْنَـٰهُ وَٱلَّذِينَ مَعَهُۥ فِى ٱلْفُلْكِ وَأَغْرَقْنَا ٱلَّذِينَ كَذَّبُوا۟ بِـَٔايَـٰتِنَآ ۚ إِنَّهُمْ كَانُوا۟ قَوْمًا عَمِينَ ﴿٦٤﴾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But they denied him. So We delivered him and those who were with him in the ark, and We drowned those who denied Our signs. Indeed they were a blind lot.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641128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وَإِلَىٰ عَادٍ أَخَاهُمْ هُودًا ۗ قَالَ يَـٰقَوْمِ ٱعْبُدُوا۟ ٱللَّـهَ مَا لَكُم مِّنْ إِلَـٰهٍ غَيْرُهُۥٓ ۚ أَفَلَا تَتَّقُونَ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to [the people of] </a:t>
            </a:r>
            <a:r>
              <a:rPr lang="en-US" altLang="en-US" sz="3200" dirty="0" err="1"/>
              <a:t>ʿĀd</a:t>
            </a:r>
            <a:r>
              <a:rPr lang="en-US" altLang="en-US" sz="3200" dirty="0"/>
              <a:t>, </a:t>
            </a:r>
            <a:r>
              <a:rPr lang="en-US" altLang="en-US" sz="3200" dirty="0" err="1"/>
              <a:t>Hūd</a:t>
            </a:r>
            <a:r>
              <a:rPr lang="en-US" altLang="en-US" sz="3200" dirty="0"/>
              <a:t>, their brother. He said, ‘O my people, worship Allah! You have no other god besides Him. Will you not then be wary [of Him]?’</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159790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ٱلْمَلَأُ ٱلَّذِينَ كَفَرُوا۟ مِن قَوْمِهِۦٓ إِنَّا لَنَرَىٰكَ فِى سَفَاهَةٍ وَإِنَّا لَنَظُنُّكَ مِنَ ٱلْكَـٰذِبِينَ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 elite of his people who were faithless said, ‘Indeed we see you to be in folly, and indeed we consider you to be a liar.’</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988496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يَـٰقَوْمِ لَيْسَ بِى سَفَاهَةٌ وَلَـٰكِنِّى رَسُولٌ مِّن رَّبِّ ٱلْعَـٰلَمِينَ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He said, ‘O my people, I am not in folly. Rather I am an apostle from the Lord of all the worlds.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086602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أُبَلِّغُكُمْ رِسَـٰلَـٰتِ رَبِّى وَأَنَا۠ لَكُمْ نَاصِحٌ أَمِينٌ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I communicate to you the messages of my Lord and I am a trustworthy well-wisher for you.</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071403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أَوَعَجِبْتُمْ أَن جَآءَكُمْ ذِكْرٌ مِّن رَّبِّكُمْ عَلَىٰ رَجُلٍ مِّنكُمْ لِيُنذِرَكُمْ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Do you consider it odd that there should come to you a reminder from your Lord through a man from among yourselves, so that he may warn you?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188597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وَٱذْكُرُوٓا۟ </a:t>
            </a:r>
            <a:r>
              <a:rPr lang="ar-SA" altLang="en-US" sz="7200" dirty="0">
                <a:latin typeface="Arabic Typesetting" panose="03020402040406030203" pitchFamily="66" charset="-78"/>
                <a:cs typeface="Arabic Typesetting" panose="03020402040406030203" pitchFamily="66" charset="-78"/>
              </a:rPr>
              <a:t>إِذْ جَعَلَكُمْ خُلَفَآءَ مِنۢ بَعْدِ قَوْمِ نُوحٍ وَزَادَكُمْ فِى ٱلْخَلْقِ بَصْۜطَةً ۖ فَٱذْكُرُوٓا۟ ءَالَآءَ ٱللَّـهِ لَعَلَّكُمْ تُفْلِحُونَ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Remember </a:t>
            </a:r>
            <a:r>
              <a:rPr lang="en-US" altLang="en-US" sz="3200" dirty="0"/>
              <a:t>when He made you successors after the people of Noah, and increased you vastly in creation. So remember Allah’s bounties so that you may be felicitous.’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061020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أَجِئْتَنَا لِنَعْبُدَ ٱللَّـهَ وَحْدَهُۥ وَنَذَرَ مَا كَانَ يَعْبُدُ ءَابَآؤُنَا ۖ فَأْتِنَا بِمَا تَعِدُنَآ إِن كُنتَ مِنَ ٱلصَّـٰدِقِينَ ﴿٧٠﴾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They said, ‘Have you come to [tell] us that we should worship Allah alone and abandon what our fathers have been worshiping? Then bring us what you threaten us with, should you be truthful.’</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256312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قَدْ وَقَعَ عَلَيْكُم مِّن رَّبِّكُمْ رِجْسٌ وَغَضَبٌ ۖ أَتُجَـٰدِلُونَنِى فِىٓ أَسْمَآءٍ سَمَّيْتُمُوهَآ أَنتُمْ وَءَابَآؤُكُم مَّا نَزَّلَ ٱللَّـهُ بِهَا مِن سُلْطَـٰنٍ ۚ فَٱنتَظِرُوٓا۟ إِنِّى مَعَكُم مِّنَ ٱلْمُنتَظِرِينَ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He said, ‘There has become due against you a punishment and wrath from your Lord. Do you dispute with me regarding names which you have named —you and your fathers— for which Allah has not sent down any authority? So wait! I too am waiting along with you.’</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367627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فَأَنجَيْنَـٰهُ وَٱلَّذِينَ مَعَهُۥ بِرَحْمَةٍ مِّنَّا وَقَطَعْنَا دَابِرَ ٱلَّذِينَ كَذَّبُوا۟ بِـَٔايَـٰتِنَا ۖ وَمَا كَانُوا۟ مُؤْمِنِينَ ﴿٧٢﴾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Then We delivered him and those who were with him by a mercy from Us, and We rooted out those who denied Our signs and were not faithful.</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97721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وَكَم مِّن قَرْيَةٍ أَهْلَكْنَـٰهَا فَجَآءَهَا بَأْسُنَا بَيَـٰتًا أَوْ هُمْ قَآئِلُونَ ﴿٤﴾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How many a town We have destroyed! Our punishment came to it at night, or while they were taking a midday nap.</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498933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وَإِلَىٰ ثَمُودَ أَخَاهُمْ صَـٰلِحًا ۗ قَالَ يَـٰقَوْمِ ٱعْبُدُوا۟ ٱللَّـهَ مَا لَكُم مِّنْ إِلَـٰهٍ غَيْرُهُۥ ۖ قَدْ جَآءَتْكُم بَيِّنَةٌ مِّن رَّبِّكُمْ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to [the people of] </a:t>
            </a:r>
            <a:r>
              <a:rPr lang="en-US" altLang="en-US" sz="3200" dirty="0" err="1"/>
              <a:t>Thamūd</a:t>
            </a:r>
            <a:r>
              <a:rPr lang="en-US" altLang="en-US" sz="3200" dirty="0"/>
              <a:t>, </a:t>
            </a:r>
            <a:r>
              <a:rPr lang="en-US" altLang="en-US" sz="3200" dirty="0" err="1"/>
              <a:t>Ṣāliḥ</a:t>
            </a:r>
            <a:r>
              <a:rPr lang="en-US" altLang="en-US" sz="3200" dirty="0"/>
              <a:t>, their brother. He said, ‘O my people, worship Allah! You have no other god besides Him. There has certainly come to you a manifest proof from your Lord.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723353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هَـٰذِهِۦ </a:t>
            </a:r>
            <a:r>
              <a:rPr lang="ar-SA" altLang="en-US" sz="7200" dirty="0">
                <a:latin typeface="Arabic Typesetting" panose="03020402040406030203" pitchFamily="66" charset="-78"/>
                <a:cs typeface="Arabic Typesetting" panose="03020402040406030203" pitchFamily="66" charset="-78"/>
              </a:rPr>
              <a:t>نَاقَةُ ٱللَّـهِ لَكُمْ ءَايَةً ۖ فَذَرُوهَا تَأْكُلْ فِىٓ أَرْضِ ٱللَّـهِ ۖ وَلَا تَمَسُّوهَا بِسُوٓءٍ فَيَأْخُذَكُمْ عَذَابٌ أَلِيمٌ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This </a:t>
            </a:r>
            <a:r>
              <a:rPr lang="en-US" altLang="en-US" sz="3200" dirty="0"/>
              <a:t>she-camel of Allah is a sign for you. Let her alone to graze [freely] in Allah’s land, and do not cause her any harm</a:t>
            </a:r>
            <a:r>
              <a:rPr lang="en-US" altLang="en-US" sz="3200" dirty="0" smtClean="0"/>
              <a:t>, </a:t>
            </a:r>
            <a:r>
              <a:rPr lang="en-US" altLang="en-US" sz="3200" dirty="0"/>
              <a:t>for then you shall be seized by a painful punishment.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330850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وَٱذْكُرُوٓا۟ إِذْ جَعَلَكُمْ خُلَفَآءَ مِنۢ بَعْدِ عَادٍ وَبَوَّأَكُمْ فِى ٱلْأَرْضِ تَتَّخِذُونَ مِن سُهُولِهَا قُصُورًا وَتَنْحِتُونَ ٱلْجِبَالَ بُيُوتًا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Remember when He made you successors after [the people of] </a:t>
            </a:r>
            <a:r>
              <a:rPr lang="en-US" altLang="en-US" sz="3200" dirty="0" err="1"/>
              <a:t>ʿĀd</a:t>
            </a:r>
            <a:r>
              <a:rPr lang="en-US" altLang="en-US" sz="3200" dirty="0"/>
              <a:t>, and settled you in the land: you build palaces in its plains, and hew houses out of the mountains.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687211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فَٱذْكُرُوٓا۟ </a:t>
            </a:r>
            <a:r>
              <a:rPr lang="ar-SA" altLang="en-US" sz="7200" dirty="0">
                <a:latin typeface="Arabic Typesetting" panose="03020402040406030203" pitchFamily="66" charset="-78"/>
                <a:cs typeface="Arabic Typesetting" panose="03020402040406030203" pitchFamily="66" charset="-78"/>
              </a:rPr>
              <a:t>ءَالَآءَ ٱللَّـهِ وَلَا تَعْثَوْا۟ فِى ٱلْأَرْضِ مُفْسِدِينَ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t>So </a:t>
            </a:r>
            <a:r>
              <a:rPr lang="en-US" altLang="en-US" sz="3200" dirty="0"/>
              <a:t>remember Allah’s bounties, and do not act wickedly on the earth, causing corruption.’</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311537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ٱلْمَلَأُ ٱلَّذِينَ ٱسْتَكْبَرُوا۟ مِن قَوْمِهِۦ لِلَّذِينَ ٱسْتُضْعِفُوا۟ لِمَنْ ءَامَنَ مِنْهُمْ أَتَعْلَمُونَ أَنَّ صَـٰلِحًا مُّرْسَلٌ مِّن رَّبِّهِۦ ۚ قَالُوٓا۟ إِنَّا بِمَآ أُرْسِلَ بِهِۦ مُؤْمِنُونَ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The elite of his people who were arrogant said to those who were abased —to those among them who had faith— ‘Do you know that </a:t>
            </a:r>
            <a:r>
              <a:rPr lang="en-US" altLang="en-US" sz="3200" dirty="0" err="1"/>
              <a:t>Ṣāliḥ</a:t>
            </a:r>
            <a:r>
              <a:rPr lang="en-US" altLang="en-US" sz="3200" dirty="0"/>
              <a:t> has been sent by his Lord?’ They said, ‘We indeed believe in what he has been sent with.’</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632571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ٱلَّذِينَ ٱسْتَكْبَرُوٓا۟ إِنَّا بِٱلَّذِىٓ ءَامَنتُم بِهِۦ كَـٰفِرُونَ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Those who were arrogant said, ‘We indeed disbelieve in what you have believed.’</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016288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فَعَقَرُوا۟ ٱلنَّاقَةَ وَعَتَوْا۟ عَنْ أَمْرِ رَبِّهِمْ وَقَالُوا۟ يَـٰصَـٰلِحُ ٱئْتِنَا بِمَا تَعِدُنَآ إِن كُنتَ مِنَ ٱلْمُرْسَلِينَ ﴿٧٧﴾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So they hamstrung the She-camel and defied the command of their Lord, and they said, ‘O </a:t>
            </a:r>
            <a:r>
              <a:rPr lang="en-US" altLang="en-US" sz="3200" dirty="0" err="1"/>
              <a:t>Ṣāliḥ</a:t>
            </a:r>
            <a:r>
              <a:rPr lang="en-US" altLang="en-US" sz="3200" dirty="0"/>
              <a:t>, bring us what you threaten us with, if you are one of the apostles.’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74275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فَأَخَذَتْهُمُ ٱلرَّجْفَةُ فَأَصْبَحُوا۟ فِى دَارِهِمْ جَـٰثِمِينَ ﴿٧٨﴾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So the earthquake seized them, and they lay lifeless prostrate in their homes.</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92334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فَتَوَلَّىٰ عَنْهُمْ وَقَالَ يَـٰقَوْمِ لَقَدْ أَبْلَغْتُكُمْ رِسَالَةَ رَبِّى وَنَصَحْتُ لَكُمْ وَلَـٰكِن لَّا تُحِبُّونَ ٱلنَّـٰصِحِينَ ﴿٧٩﴾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So he abandoned them [to their fate], and said, ‘O my people! Certainly I communicated to you the message of my Lord, and I was your well-wisher, but you did not like well-wishers.’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366507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وَلُوطًا إِذْ قَالَ لِقَوْمِهِۦٓ أَتَأْتُونَ ٱلْفَـٰحِشَةَ مَا سَبَقَكُم بِهَا مِنْ أَحَدٍ مِّنَ ٱلْعَـٰلَمِينَ ﴿٨٠﴾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t>And Lot, when he said to his people, ‘What! Do you commit an outrage none in the world ever committed before you?!</a:t>
            </a:r>
          </a:p>
          <a:p>
            <a:pPr>
              <a:lnSpc>
                <a:spcPct val="90000"/>
              </a:lnSpc>
            </a:pPr>
            <a:endParaRPr lang="en-US" altLang="en-US" sz="3200" dirty="0"/>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al­ </a:t>
            </a:r>
            <a:r>
              <a:rPr lang="en-US" altLang="en-US" b="1" dirty="0" err="1">
                <a:solidFill>
                  <a:srgbClr val="FFFF99"/>
                </a:solidFill>
                <a:latin typeface="Trebuchet MS" panose="020B0603020202020204" pitchFamily="34" charset="0"/>
              </a:rPr>
              <a:t>Aʿrāf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02791110"/>
      </p:ext>
    </p:extLst>
  </p:cSld>
  <p:clrMapOvr>
    <a:masterClrMapping/>
  </p:clrMapOvr>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3071</TotalTime>
  <Words>14602</Words>
  <Application>Microsoft Office PowerPoint</Application>
  <PresentationFormat>Widescreen</PresentationFormat>
  <Paragraphs>775</Paragraphs>
  <Slides>256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256</vt:i4>
      </vt:variant>
    </vt:vector>
  </HeadingPairs>
  <TitlesOfParts>
    <vt:vector size="264" baseType="lpstr">
      <vt:lpstr>MS Mincho</vt:lpstr>
      <vt:lpstr>Arabic Typesetting</vt:lpstr>
      <vt:lpstr>Arial</vt:lpstr>
      <vt:lpstr>Calibri</vt:lpstr>
      <vt:lpstr>Simplified Arabic</vt:lpstr>
      <vt:lpstr>Traditional Arabic</vt:lpstr>
      <vt:lpstr>Trebuchet MS</vt:lpstr>
      <vt:lpstr>Ramadan</vt:lpstr>
      <vt:lpstr>PowerPoint Presentation</vt:lpstr>
      <vt:lpstr>PowerPoint Presentation</vt:lpstr>
      <vt:lpstr>PowerPoint Presentation</vt:lpstr>
      <vt:lpstr>اَللَّهُمَّ صَلِّ عَلَى مُحَمَّدٍ وَ آلِ مُحَمَّد</vt:lpstr>
      <vt:lpstr>بِسْمِ اللهِ الرَّحْمنِ الرَّحِيمِ</vt:lpstr>
      <vt:lpstr>الٓمٓصٓ ﴿١﴾</vt:lpstr>
      <vt:lpstr> كِتَـٰبٌ أُنزِلَ إِلَيْكَ فَلَا يَكُن فِى صَدْرِكَ حَرَجٌ مِّنْهُ لِتُنذِرَ بِهِۦ وَذِكْرَىٰ لِلْمُؤْمِنِينَ ﴿٢﴾</vt:lpstr>
      <vt:lpstr> ٱتَّبِعُوا۟ مَآ أُنزِلَ إِلَيْكُم مِّن رَّبِّكُمْ وَلَا تَتَّبِعُوا۟ مِن دُونِهِۦٓ أَوْلِيَآءَ ۗ قَلِيلًا مَّا تَذَكَّرُونَ ﴿٣﴾</vt:lpstr>
      <vt:lpstr> وَكَم مِّن قَرْيَةٍ أَهْلَكْنَـٰهَا فَجَآءَهَا بَأْسُنَا بَيَـٰتًا أَوْ هُمْ قَآئِلُونَ ﴿٤﴾ </vt:lpstr>
      <vt:lpstr>فَمَا كَانَ دَعْوَىٰهُمْ إِذْ جَآءَهُم بَأْسُنَآ إِلَّآ أَن قَالُوٓا۟ إِنَّا كُنَّا ظَـٰلِمِينَ ﴿٥﴾</vt:lpstr>
      <vt:lpstr> فَلَنَسْـَٔلَنَّ ٱلَّذِينَ أُرْسِلَ إِلَيْهِمْ وَلَنَسْـَٔلَنَّ ٱلْمُرْسَلِينَ ﴿٦﴾</vt:lpstr>
      <vt:lpstr> فَلَنَقُصَّنَّ عَلَيْهِم بِعِلْمٍ ۖ وَمَا كُنَّا غَآئِبِينَ ﴿٧﴾ </vt:lpstr>
      <vt:lpstr>وَٱلْوَزْنُ يَوْمَئِذٍ ٱلْحَقُّ ۚ فَمَن ثَقُلَتْ مَوَٰزِينُهُۥ فَأُو۟لَـٰٓئِكَ هُمُ ٱلْمُفْلِحُونَ ﴿٨﴾ </vt:lpstr>
      <vt:lpstr>وَمَنْ خَفَّتْ مَوَٰزِينُهُۥ فَأُو۟لَـٰٓئِكَ ٱلَّذِينَ خَسِرُوٓا۟ أَنفُسَهُم بِمَا كَانُوا۟ بِـَٔايَـٰتِنَا يَظْلِمُونَ ﴿٩﴾</vt:lpstr>
      <vt:lpstr> وَلَقَدْ مَكَّنَّـٰكُمْ فِى ٱلْأَرْضِ وَجَعَلْنَا لَكُمْ فِيهَا مَعَـٰيِشَ ۗ قَلِيلًا مَّا تَشْكُرُونَ ﴿١٠﴾</vt:lpstr>
      <vt:lpstr> وَلَقَدْ خَلَقْنَـٰكُمْ ثُمَّ صَوَّرْنَـٰكُمْ ثُمَّ قُلْنَا لِلْمَلَـٰٓئِكَةِ ٱسْجُدُوا۟ لِـَٔادَمَ فَسَجَدُوٓا۟ إِلَّآ إِبْلِيسَ لَمْ يَكُن مِّنَ ٱلسَّـٰجِدِينَ ﴿١١﴾</vt:lpstr>
      <vt:lpstr>قَالَ مَا مَنَعَكَ أَلَّا تَسْجُدَ إِذْ أَمَرْتُكَ ۖ قَالَ أَنَا۠ خَيْرٌ مِّنْهُ خَلَقْتَنِى مِن نَّارٍ وَخَلَقْتَهُۥ مِن طِينٍ ﴿١٢﴾</vt:lpstr>
      <vt:lpstr> قَالَ فَٱهْبِطْ مِنْهَا فَمَا يَكُونُ لَكَ أَن تَتَكَبَّرَ فِيهَا فَٱخْرُجْ إِنَّكَ مِنَ ٱلصَّـٰغِرِينَ ﴿١٣﴾</vt:lpstr>
      <vt:lpstr> قَالَ أَنظِرْنِىٓ إِلَىٰ يَوْمِ يُبْعَثُونَ ﴿١٤﴾</vt:lpstr>
      <vt:lpstr> قَالَ إِنَّكَ مِنَ ٱلْمُنظَرِينَ ﴿١٥﴾ </vt:lpstr>
      <vt:lpstr>قَالَ فَبِمَآ أَغْوَيْتَنِى لَأَقْعُدَنَّ لَهُمْ صِرَٰطَكَ ٱلْمُسْتَقِيمَ ﴿١٦﴾</vt:lpstr>
      <vt:lpstr> ثُمَّ لَـَٔاتِيَنَّهُم مِّنۢ بَيْنِ أَيْدِيهِمْ وَمِنْ خَلْفِهِمْ وَعَنْ أَيْمَـٰنِهِمْ وَعَن شَمَآئِلِهِمْ ۖ وَلَا تَجِدُ أَكْثَرَهُمْ شَـٰكِرِينَ ﴿١٧﴾</vt:lpstr>
      <vt:lpstr> قَالَ ٱخْرُجْ مِنْهَا مَذْءُومًا مَّدْحُورًا ۖ لَّمَن تَبِعَكَ مِنْهُمْ لَأَمْلَأَنَّ جَهَنَّمَ مِنكُمْ أَجْمَعِينَ ﴿١٨﴾</vt:lpstr>
      <vt:lpstr> وَيَـٰٓـَٔادَمُ ٱسْكُنْ أَنتَ وَزَوْجُكَ ٱلْجَنَّةَ فَكُلَا مِنْ حَيْثُ شِئْتُمَا وَلَا تَقْرَبَا هَـٰذِهِ ٱلشَّجَرَةَ فَتَكُونَا مِنَ ٱلظَّـٰلِمِينَ ﴿١٩﴾</vt:lpstr>
      <vt:lpstr> فَوَسْوَسَ لَهُمَا ٱلشَّيْطَـٰنُ لِيُبْدِىَ لَهُمَا مَا وُۥرِىَ عَنْهُمَا مِن سَوْءَٰتِهِمَا وَقَالَ مَا نَهَىٰكُمَا رَبُّكُمَا عَنْ هَـٰذِهِ ٱلشَّجَرَةِ إِلَّآ أَن تَكُونَا مَلَكَيْنِ أَوْ تَكُونَا مِنَ ٱلْخَـٰلِدِينَ ﴿٢٠﴾</vt:lpstr>
      <vt:lpstr> وَقَاسَمَهُمَآ إِنِّى لَكُمَا لَمِنَ ٱلنَّـٰصِحِينَ ﴿٢١﴾</vt:lpstr>
      <vt:lpstr> فَدَلَّىٰهُمَا بِغُرُورٍ ۚ فَلَمَّا ذَاقَا ٱلشَّجَرَةَ بَدَتْ لَهُمَا سَوْءَٰتُهُمَا وَطَفِقَا يَخْصِفَانِ عَلَيْهِمَا مِن وَرَقِ ٱلْجَنَّةِ ۖ</vt:lpstr>
      <vt:lpstr>وَنَادَىٰهُمَا رَبُّهُمَآ أَلَمْ أَنْهَكُمَا عَن تِلْكُمَا ٱلشَّجَرَةِ وَأَقُل لَّكُمَآ إِنَّ ٱلشَّيْطَـٰنَ لَكُمَا عَدُوٌّ مُّبِينٌ ﴿٢٢﴾</vt:lpstr>
      <vt:lpstr>قَالَا رَبَّنَا ظَلَمْنَآ أَنفُسَنَا وَإِن لَّمْ تَغْفِرْ لَنَا وَتَرْحَمْنَا لَنَكُونَنَّ مِنَ ٱلْخَـٰسِرِينَ ﴿٢٣﴾</vt:lpstr>
      <vt:lpstr> قَالَ ٱهْبِطُوا۟ بَعْضُكُمْ لِبَعْضٍ عَدُوٌّ ۖ وَلَكُمْ فِى ٱلْأَرْضِ مُسْتَقَرٌّ وَمَتَـٰعٌ إِلَىٰ حِينٍ ﴿٢٤﴾</vt:lpstr>
      <vt:lpstr> قَالَ فِيهَا تَحْيَوْنَ وَفِيهَا تَمُوتُونَ وَمِنْهَا تُخْرَجُونَ ﴿٢٥﴾</vt:lpstr>
      <vt:lpstr> يَـٰبَنِىٓ ءَادَمَ قَدْ أَنزَلْنَا عَلَيْكُمْ لِبَاسًا يُوَٰرِى سَوْءَٰتِكُمْ وَرِيشًا ۖ وَلِبَاسُ ٱلتَّقْوَىٰ ذَٰلِكَ خَيْرٌ ۚ ذَٰلِكَ مِنْ ءَايَـٰتِ ٱللَّـهِ لَعَلَّهُمْ يَذَّكَّرُونَ ﴿٢٦﴾</vt:lpstr>
      <vt:lpstr> يَـٰبَنِىٓ ءَادَمَ لَا يَفْتِنَنَّكُمُ ٱلشَّيْطَـٰنُ كَمَآ أَخْرَجَ أَبَوَيْكُم مِّنَ ٱلْجَنَّةِ يَنزِعُ عَنْهُمَا لِبَاسَهُمَا لِيُرِيَهُمَا سَوْءَٰتِهِمَآ ۗ</vt:lpstr>
      <vt:lpstr>إِنَّهُۥ يَرَىٰكُمْ هُوَ وَقَبِيلُهُۥ مِنْ حَيْثُ لَا تَرَوْنَهُمْ ۗ إِنَّا جَعَلْنَا ٱلشَّيَـٰطِينَ أَوْلِيَآءَ لِلَّذِينَ لَا يُؤْمِنُونَ ﴿٢٧﴾</vt:lpstr>
      <vt:lpstr> وَإِذَا فَعَلُوا۟ فَـٰحِشَةً قَالُوا۟ وَجَدْنَا عَلَيْهَآ ءَابَآءَنَا وَٱللَّـهُ أَمَرَنَا بِهَا ۗ قُلْ إِنَّ ٱللَّـهَ لَا يَأْمُرُ بِٱلْفَحْشَآءِ ۖ أَتَقُولُونَ عَلَى ٱللَّـهِ مَا لَا تَعْلَمُونَ ﴿٢٨﴾</vt:lpstr>
      <vt:lpstr> قُلْ أَمَرَ رَبِّى بِٱلْقِسْطِ ۖ وَأَقِيمُوا۟ وُجُوهَكُمْ عِندَ كُلِّ مَسْجِدٍ وَٱدْعُوهُ مُخْلِصِينَ لَهُ ٱلدِّينَ ۚ كَمَا بَدَأَكُمْ تَعُودُونَ ﴿٢٩﴾</vt:lpstr>
      <vt:lpstr> فَرِيقًا هَدَىٰ وَفَرِيقًا حَقَّ عَلَيْهِمُ ٱلضَّلَـٰلَةُ ۗ إِنَّهُمُ ٱتَّخَذُوا۟ ٱلشَّيَـٰطِينَ أَوْلِيَآءَ مِن دُونِ ٱللَّـهِ وَيَحْسَبُونَ أَنَّهُم مُّهْتَدُونَ ﴿٣٠﴾</vt:lpstr>
      <vt:lpstr> يَـٰبَنِىٓ ءَادَمَ خُذُوا۟ زِينَتَكُمْ عِندَ كُلِّ مَسْجِدٍ وَكُلُوا۟ وَٱشْرَبُوا۟ وَلَا تُسْرِفُوٓا۟ ۚ إِنَّهُۥ لَا يُحِبُّ ٱلْمُسْرِفِينَ ﴿٣١﴾</vt:lpstr>
      <vt:lpstr> قُلْ مَنْ حَرَّمَ زِينَةَ ٱللَّـهِ ٱلَّتِىٓ أَخْرَجَ لِعِبَادِهِۦ وَٱلطَّيِّبَـٰتِ مِنَ ٱلرِّزْقِ ۚ</vt:lpstr>
      <vt:lpstr>قُلْ هِىَ لِلَّذِينَ ءَامَنُوا۟ فِى ٱلْحَيَوٰةِ ٱلدُّنْيَا خَالِصَةً يَوْمَ ٱلْقِيَـٰمَةِ ۗ كَذَٰلِكَ نُفَصِّلُ ٱلْـَٔايَـٰتِ لِقَوْمٍ يَعْلَمُونَ ﴿٣٢﴾</vt:lpstr>
      <vt:lpstr> قُلْ إِنَّمَا حَرَّمَ رَبِّىَ ٱلْفَوَٰحِشَ مَا ظَهَرَ مِنْهَا وَمَا بَطَنَ وَٱلْإِثْمَ وَٱلْبَغْىَ</vt:lpstr>
      <vt:lpstr>بِغَيْرِ ٱلْحَقِّ وَأَن تُشْرِكُوا۟ بِٱللَّـهِ مَا لَمْ يُنَزِّلْ بِهِۦ سُلْطَـٰنًا وَأَن تَقُولُوا۟ عَلَى ٱللَّـهِ مَا لَا تَعْلَمُونَ ﴿٣٣﴾</vt:lpstr>
      <vt:lpstr> وَلِكُلِّ أُمَّةٍ أَجَلٌ ۖ فَإِذَا جَآءَ أَجَلُهُمْ لَا يَسْتَأْخِرُونَ سَاعَةً ۖ وَلَا يَسْتَقْدِمُونَ ﴿٣٤﴾</vt:lpstr>
      <vt:lpstr> يَـٰبَنِىٓ ءَادَمَ إِمَّا يَأْتِيَنَّكُمْ رُسُلٌ مِّنكُمْ يَقُصُّونَ عَلَيْكُمْ ءَايَـٰتِى ۙ فَمَنِ ٱتَّقَىٰ وَأَصْلَحَ فَلَا خَوْفٌ عَلَيْهِمْ وَلَا هُمْ يَحْزَنُونَ ﴿٣٥﴾</vt:lpstr>
      <vt:lpstr> وَٱلَّذِينَ كَذَّبُوا۟ بِـَٔايَـٰتِنَا وَٱسْتَكْبَرُوا۟ عَنْهَآ أُو۟لَـٰٓئِكَ أَصْحَـٰبُ ٱلنَّارِ ۖ هُمْ فِيهَا خَـٰلِدُونَ ﴿٣٦﴾</vt:lpstr>
      <vt:lpstr> فَمَنْ أَظْلَمُ مِمَّنِ ٱفْتَرَىٰ عَلَى ٱللَّـهِ كَذِبًا أَوْ كَذَّبَ بِـَٔايَـٰتِهِۦٓ ۚ أُو۟لَـٰٓئِكَ يَنَالُهُمْ نَصِيبُهُم مِّنَ ٱلْكِتَـٰبِ ۖ</vt:lpstr>
      <vt:lpstr>ۖ حَتَّىٰٓ إِذَا جَآءَتْهُمْ رُسُلُنَا يَتَوَفَّوْنَهُمْ قَالُوٓا۟ أَيْنَ مَا كُنتُمْ تَدْعُونَ مِن دُونِ ٱللَّـهِ ۖ قَالُوا۟ ضَلُّوا۟ عَنَّا وَشَهِدُوا۟ عَلَىٰٓ أَنفُسِهِمْ أَنَّهُمْ كَانُوا۟ كَـٰفِرِينَ ﴿٣٧﴾</vt:lpstr>
      <vt:lpstr>قَالَ ٱدْخُلُوا۟ فِىٓ أُمَمٍ قَدْ خَلَتْ مِن قَبْلِكُم مِّنَ ٱلْجِنِّ وَٱلْإِنسِ فِى ٱلنَّارِ ۖ كُلَّمَا دَخَلَتْ أُمَّةٌ لَّعَنَتْ أُخْتَهَا ۖ</vt:lpstr>
      <vt:lpstr>حَتَّىٰٓ إِذَا ٱدَّارَكُوا۟ فِيهَا جَمِيعًا قَالَتْ أُخْرَىٰهُمْ لِأُولَىٰهُمْ رَبَّنَا هَـٰٓؤُلَآءِ أَضَلُّونَا فَـَٔاتِهِمْ عَذَابًا ضِعْفًا مِّنَ ٱلنَّارِ ۖ قَالَ لِكُلٍّۢ ضِعْفٌ وَلَـٰكِن لَّا تَعْلَمُونَ ﴿٣٨﴾</vt:lpstr>
      <vt:lpstr> وَقَالَتْ أُولَىٰهُمْ لِأُخْرَىٰهُمْ فَمَا كَانَ لَكُمْ عَلَيْنَا مِن فَضْلٍ فَذُوقُوا۟ ٱلْعَذَابَ بِمَا كُنتُمْ تَكْسِبُونَ ﴿٣٩﴾ </vt:lpstr>
      <vt:lpstr>إِنَّ ٱلَّذِينَ كَذَّبُوا۟ بِـَٔايَـٰتِنَا وَٱسْتَكْبَرُوا۟ عَنْهَا لَا تُفَتَّحُ لَهُمْ أَبْوَٰبُ ٱلسَّمَآءِ وَلَا يَدْخُلُونَ ٱلْجَنَّةَ حَتَّىٰ يَلِجَ ٱلْجَمَلُ فِى سَمِّ ٱلْخِيَاطِ ۚ وَكَذَٰلِكَ نَجْزِى ٱلْمُجْرِمِينَ ﴿٤٠﴾</vt:lpstr>
      <vt:lpstr> لَهُم مِّن جَهَنَّمَ مِهَادٌ وَمِن فَوْقِهِمْ غَوَاشٍ ۚ وَكَذَٰلِكَ نَجْزِى ٱلظَّـٰلِمِينَ ﴿٤١﴾</vt:lpstr>
      <vt:lpstr> وَٱلَّذِينَ ءَامَنُوا۟ وَعَمِلُوا۟ ٱلصَّـٰلِحَـٰتِ لَا نُكَلِّفُ نَفْسًا إِلَّا وُسْعَهَآ أُو۟لَـٰٓئِكَ أَصْحَـٰبُ ٱلْجَنَّةِ ۖ هُمْ فِيهَا خَـٰلِدُونَ ﴿٤٢﴾</vt:lpstr>
      <vt:lpstr> وَنَزَعْنَا مَا فِى صُدُورِهِم مِّنْ غِلٍّۢ تَجْرِى مِن تَحْتِهِمُ ٱلْأَنْهَـٰرُ ۖ وَقَالُوا۟ ٱلْحَمْدُ لِلَّـهِ ٱلَّذِى هَدَىٰنَا لِهَـٰذَا وَمَا كُنَّا لِنَهْتَدِىَ لَوْلَآ أَنْ هَدَىٰنَا ٱللَّـهُ ۖ </vt:lpstr>
      <vt:lpstr>لَقَدْ جَآءَتْ رُسُلُ رَبِّنَا بِٱلْحَقِّ ۖ وَنُودُوٓا۟ أَن تِلْكُمُ ٱلْجَنَّةُ أُورِثْتُمُوهَا بِمَا كُنتُمْ تَعْمَلُونَ ﴿٤٣﴾</vt:lpstr>
      <vt:lpstr>وَنَادَىٰٓ أَصْحَـٰبُ ٱلْجَنَّةِ أَصْحَـٰبَ ٱلنَّارِ أَن قَدْ وَجَدْنَا مَا وَعَدَنَا رَبُّنَا حَقًّا فَهَلْ وَجَدتُّم مَّا وَعَدَ رَبُّكُمْ حَقًّا ۖ</vt:lpstr>
      <vt:lpstr>قَالُوا۟ نَعَمْ ۚ فَأَذَّنَ مُؤَذِّنٌۢ بَيْنَهُمْ أَن لَّعْنَةُ ٱللَّـهِ عَلَى ٱلظَّـٰلِمِينَ ﴿٤٤﴾</vt:lpstr>
      <vt:lpstr> ٱلَّذِينَ يَصُدُّونَ عَن سَبِيلِ ٱللَّـهِ وَيَبْغُونَهَا عِوَجًا وَهُم بِٱلْـَٔاخِرَةِ كَـٰفِرُونَ ﴿٤٥﴾</vt:lpstr>
      <vt:lpstr> وَبَيْنَهُمَا حِجَابٌ ۚ وَعَلَى ٱلْأَعْرَافِ رِجَالٌ يَعْرِفُونَ كُلًّۢا بِسِيمَىٰهُمْ ۚ وَنَادَوْا۟ أَصْحَـٰبَ ٱلْجَنَّةِ أَن سَلَـٰمٌ عَلَيْكُمْ ۚ لَمْ يَدْخُلُوهَا وَهُمْ يَطْمَعُونَ ﴿٤٦﴾</vt:lpstr>
      <vt:lpstr> وَإِذَا صُرِفَتْ أَبْصَـٰرُهُمْ تِلْقَآءَ أَصْحَـٰبِ ٱلنَّارِ قَالُوا۟ رَبَّنَا لَا تَجْعَلْنَا مَعَ ٱلْقَوْمِ ٱلظَّـٰلِمِينَ ﴿٤٧﴾</vt:lpstr>
      <vt:lpstr> وَنَادَىٰٓ أَصْحَـٰبُ ٱلْأَعْرَافِ رِجَالًا يَعْرِفُونَهُم بِسِيمَىٰهُمْ قَالُوا۟ مَآ أَغْنَىٰ عَنكُمْ جَمْعُكُمْ وَمَا كُنتُمْ تَسْتَكْبِرُونَ ﴿٤٨﴾</vt:lpstr>
      <vt:lpstr> أَهَـٰٓؤُلَآءِ ٱلَّذِينَ أَقْسَمْتُمْ لَا يَنَالُهُمُ ٱللَّـهُ بِرَحْمَةٍ ۚ ٱدْخُلُوا۟ ٱلْجَنَّةَ لَا خَوْفٌ عَلَيْكُمْ وَلَآ أَنتُمْ تَحْزَنُونَ ﴿٤٩﴾</vt:lpstr>
      <vt:lpstr> وَنَادَىٰٓ أَصْحَـٰبُ ٱلنَّارِ أَصْحَـٰبَ ٱلْجَنَّةِ أَنْ أَفِيضُوا۟ عَلَيْنَا مِنَ ٱلْمَآءِ أَوْ مِمَّا رَزَقَكُمُ ٱللَّـهُ ۚ قَالُوٓا۟ إِنَّ ٱللَّـهَ حَرَّمَهُمَا عَلَى ٱلْكَـٰفِرِينَ ﴿٥٠﴾</vt:lpstr>
      <vt:lpstr> ٱلَّذِينَ ٱتَّخَذُوا۟ دِينَهُمْ لَهْوًا وَلَعِبًا وَغَرَّتْهُمُ ٱلْحَيَوٰةُ ٱلدُّنْيَا ۚ فَٱلْيَوْمَ نَنسَىٰهُمْ كَمَا نَسُوا۟ لِقَآءَ يَوْمِهِمْ هَـٰذَا وَمَا كَانُوا۟ بِـَٔايَـٰتِنَا يَجْحَدُونَ ﴿٥١﴾</vt:lpstr>
      <vt:lpstr>وَلَقَدْ جِئْنَـٰهُم بِكِتَـٰبٍ فَصَّلْنَـٰهُ عَلَىٰ عِلْمٍ هُدًى وَرَحْمَةً لِّقَوْمٍ يُؤْمِنُونَ ﴿٥٢﴾ </vt:lpstr>
      <vt:lpstr>هَلْ يَنظُرُونَ إِلَّا تَأْوِيلَهُۥ ۚ يَوْمَ يَأْتِى تَأْوِيلُهُۥ يَقُولُ ٱلَّذِينَ نَسُوهُ مِن قَبْلُ قَدْ جَآءَتْ رُسُلُ رَبِّنَا بِٱلْحَقِّ</vt:lpstr>
      <vt:lpstr>فَهَل لَّنَا مِن شُفَعَآءَ فَيَشْفَعُوا۟ لَنَآ أَوْ نُرَدُّ فَنَعْمَلَ غَيْرَ ٱلَّذِى كُنَّا نَعْمَلُ ۚ قَدْ خَسِرُوٓا۟ أَنفُسَهُمْ وَضَلَّ عَنْهُم مَّا كَانُوا۟ يَفْتَرُونَ ﴿٥٣﴾</vt:lpstr>
      <vt:lpstr> إِنَّ رَبَّكُمُ ٱللَّـهُ ٱلَّذِى خَلَقَ ٱلسَّمَـٰوَٰتِ وَٱلْأَرْضَ فِى سِتَّةِ أَيَّامٍ ثُمَّ ٱسْتَوَىٰ عَلَى ٱلْعَرْشِ يُغْشِى ٱلَّيْلَ ٱلنَّهَارَ يَطْلُبُهُۥ حَثِيثًا</vt:lpstr>
      <vt:lpstr>وَٱلشَّمْسَ وَٱلْقَمَرَ وَٱلنُّجُومَ مُسَخَّرَٰتٍۭ بِأَمْرِهِۦٓ ۗ أَلَا لَهُ ٱلْخَلْقُ وَٱلْأَمْرُ ۗ تَبَارَكَ ٱللَّـهُ رَبُّ ٱلْعَـٰلَمِينَ ﴿٥٤﴾ </vt:lpstr>
      <vt:lpstr>ٱدْعُوا۟ رَبَّكُمْ تَضَرُّعًا وَخُفْيَةً ۚ إِنَّهُۥ لَا يُحِبُّ ٱلْمُعْتَدِينَ ﴿٥٥﴾</vt:lpstr>
      <vt:lpstr> وَلَا تُفْسِدُوا۟ فِى ٱلْأَرْضِ بَعْدَ إِصْلَـٰحِهَا وَٱدْعُوهُ خَوْفًا وَطَمَعًا ۚ إِنَّ رَحْمَتَ ٱللَّـهِ قَرِيبٌ مِّنَ ٱلْمُحْسِنِينَ ﴿٥٦﴾ </vt:lpstr>
      <vt:lpstr>وَهُوَ ٱلَّذِى يُرْسِلُ ٱلرِّيَـٰحَ بُشْرًۢا بَيْنَ يَدَىْ رَحْمَتِهِۦ ۖ حَتَّىٰٓ إِذَآ أَقَلَّتْ سَحَابًا ثِقَالًا سُقْنَـٰهُ لِبَلَدٍ مَّيِّتٍ</vt:lpstr>
      <vt:lpstr>فَأَنزَلْنَا بِهِ ٱلْمَآءَ فَأَخْرَجْنَا بِهِۦ مِن كُلِّ ٱلثَّمَرَٰتِ ۚ كَذَٰلِكَ نُخْرِجُ ٱلْمَوْتَىٰ لَعَلَّكُمْ تَذَكَّرُونَ ﴿٥٧﴾</vt:lpstr>
      <vt:lpstr>وَٱلْبَلَدُ ٱلطَّيِّبُ يَخْرُجُ نَبَاتُهُۥ بِإِذْنِ رَبِّهِۦ ۖ وَٱلَّذِى خَبُثَ لَا يَخْرُجُ إِلَّا نَكِدًا ۚ كَذَٰلِكَ نُصَرِّفُ ٱلْـَٔايَـٰتِ لِقَوْمٍ يَشْكُرُونَ ﴿٥٨﴾</vt:lpstr>
      <vt:lpstr> لَقَدْ أَرْسَلْنَا نُوحًا إِلَىٰ قَوْمِهِۦ فَقَالَ يَـٰقَوْمِ ٱعْبُدُوا۟ ٱللَّـهَ مَا لَكُم مِّنْ إِلَـٰهٍ غَيْرُهُۥٓ إِنِّىٓ أَخَافُ عَلَيْكُمْ عَذَابَ يَوْمٍ عَظِيمٍ ﴿٥٩﴾</vt:lpstr>
      <vt:lpstr> قَالَ ٱلْمَلَأُ مِن قَوْمِهِۦٓ إِنَّا لَنَرَىٰكَ فِى ضَلَـٰلٍ مُّبِينٍ ﴿٦٠﴾</vt:lpstr>
      <vt:lpstr> قَالَ يَـٰقَوْمِ لَيْسَ بِى ضَلَـٰلَةٌ وَلَـٰكِنِّى رَسُولٌ مِّن رَّبِّ ٱلْعَـٰلَمِينَ ﴿٦١﴾</vt:lpstr>
      <vt:lpstr> أُبَلِّغُكُمْ رِسَـٰلَـٰتِ رَبِّى وَأَنصَحُ لَكُمْ وَأَعْلَمُ مِنَ ٱللَّـهِ مَا لَا تَعْلَمُونَ ﴿٦٢﴾ </vt:lpstr>
      <vt:lpstr>أَوَعَجِبْتُمْ أَن جَآءَكُمْ ذِكْرٌ مِّن رَّبِّكُمْ عَلَىٰ رَجُلٍ مِّنكُمْ لِيُنذِرَكُمْ وَلِتَتَّقُوا۟ وَلَعَلَّكُمْ تُرْحَمُونَ ﴿٦٣﴾</vt:lpstr>
      <vt:lpstr> فَكَذَّبُوهُ فَأَنجَيْنَـٰهُ وَٱلَّذِينَ مَعَهُۥ فِى ٱلْفُلْكِ وَأَغْرَقْنَا ٱلَّذِينَ كَذَّبُوا۟ بِـَٔايَـٰتِنَآ ۚ إِنَّهُمْ كَانُوا۟ قَوْمًا عَمِينَ ﴿٦٤﴾ </vt:lpstr>
      <vt:lpstr> وَإِلَىٰ عَادٍ أَخَاهُمْ هُودًا ۗ قَالَ يَـٰقَوْمِ ٱعْبُدُوا۟ ٱللَّـهَ مَا لَكُم مِّنْ إِلَـٰهٍ غَيْرُهُۥٓ ۚ أَفَلَا تَتَّقُونَ ﴿٦٥﴾</vt:lpstr>
      <vt:lpstr> قَالَ ٱلْمَلَأُ ٱلَّذِينَ كَفَرُوا۟ مِن قَوْمِهِۦٓ إِنَّا لَنَرَىٰكَ فِى سَفَاهَةٍ وَإِنَّا لَنَظُنُّكَ مِنَ ٱلْكَـٰذِبِينَ ﴿٦٦﴾</vt:lpstr>
      <vt:lpstr> قَالَ يَـٰقَوْمِ لَيْسَ بِى سَفَاهَةٌ وَلَـٰكِنِّى رَسُولٌ مِّن رَّبِّ ٱلْعَـٰلَمِينَ ﴿٦٧﴾</vt:lpstr>
      <vt:lpstr>أُبَلِّغُكُمْ رِسَـٰلَـٰتِ رَبِّى وَأَنَا۠ لَكُمْ نَاصِحٌ أَمِينٌ ﴿٦٨﴾</vt:lpstr>
      <vt:lpstr> أَوَعَجِبْتُمْ أَن جَآءَكُمْ ذِكْرٌ مِّن رَّبِّكُمْ عَلَىٰ رَجُلٍ مِّنكُمْ لِيُنذِرَكُمْ ۚ</vt:lpstr>
      <vt:lpstr>وَٱذْكُرُوٓا۟ إِذْ جَعَلَكُمْ خُلَفَآءَ مِنۢ بَعْدِ قَوْمِ نُوحٍ وَزَادَكُمْ فِى ٱلْخَلْقِ بَصْۜطَةً ۖ فَٱذْكُرُوٓا۟ ءَالَآءَ ٱللَّـهِ لَعَلَّكُمْ تُفْلِحُونَ ﴿٦٩﴾</vt:lpstr>
      <vt:lpstr> قَالُوٓا۟ أَجِئْتَنَا لِنَعْبُدَ ٱللَّـهَ وَحْدَهُۥ وَنَذَرَ مَا كَانَ يَعْبُدُ ءَابَآؤُنَا ۖ فَأْتِنَا بِمَا تَعِدُنَآ إِن كُنتَ مِنَ ٱلصَّـٰدِقِينَ ﴿٧٠﴾ </vt:lpstr>
      <vt:lpstr>قَالَ قَدْ وَقَعَ عَلَيْكُم مِّن رَّبِّكُمْ رِجْسٌ وَغَضَبٌ ۖ أَتُجَـٰدِلُونَنِى فِىٓ أَسْمَآءٍ سَمَّيْتُمُوهَآ أَنتُمْ وَءَابَآؤُكُم مَّا نَزَّلَ ٱللَّـهُ بِهَا مِن سُلْطَـٰنٍ ۚ فَٱنتَظِرُوٓا۟ إِنِّى مَعَكُم مِّنَ ٱلْمُنتَظِرِينَ ﴿٧١﴾</vt:lpstr>
      <vt:lpstr> فَأَنجَيْنَـٰهُ وَٱلَّذِينَ مَعَهُۥ بِرَحْمَةٍ مِّنَّا وَقَطَعْنَا دَابِرَ ٱلَّذِينَ كَذَّبُوا۟ بِـَٔايَـٰتِنَا ۖ وَمَا كَانُوا۟ مُؤْمِنِينَ ﴿٧٢﴾ </vt:lpstr>
      <vt:lpstr>وَإِلَىٰ ثَمُودَ أَخَاهُمْ صَـٰلِحًا ۗ قَالَ يَـٰقَوْمِ ٱعْبُدُوا۟ ٱللَّـهَ مَا لَكُم مِّنْ إِلَـٰهٍ غَيْرُهُۥ ۖ قَدْ جَآءَتْكُم بَيِّنَةٌ مِّن رَّبِّكُمْ ۖ</vt:lpstr>
      <vt:lpstr>هَـٰذِهِۦ نَاقَةُ ٱللَّـهِ لَكُمْ ءَايَةً ۖ فَذَرُوهَا تَأْكُلْ فِىٓ أَرْضِ ٱللَّـهِ ۖ وَلَا تَمَسُّوهَا بِسُوٓءٍ فَيَأْخُذَكُمْ عَذَابٌ أَلِيمٌ ﴿٧٣﴾</vt:lpstr>
      <vt:lpstr>وَٱذْكُرُوٓا۟ إِذْ جَعَلَكُمْ خُلَفَآءَ مِنۢ بَعْدِ عَادٍ وَبَوَّأَكُمْ فِى ٱلْأَرْضِ تَتَّخِذُونَ مِن سُهُولِهَا قُصُورًا وَتَنْحِتُونَ ٱلْجِبَالَ بُيُوتًا ۖ</vt:lpstr>
      <vt:lpstr>فَٱذْكُرُوٓا۟ ءَالَآءَ ٱللَّـهِ وَلَا تَعْثَوْا۟ فِى ٱلْأَرْضِ مُفْسِدِينَ ﴿٧٤﴾</vt:lpstr>
      <vt:lpstr> قَالَ ٱلْمَلَأُ ٱلَّذِينَ ٱسْتَكْبَرُوا۟ مِن قَوْمِهِۦ لِلَّذِينَ ٱسْتُضْعِفُوا۟ لِمَنْ ءَامَنَ مِنْهُمْ أَتَعْلَمُونَ أَنَّ صَـٰلِحًا مُّرْسَلٌ مِّن رَّبِّهِۦ ۚ قَالُوٓا۟ إِنَّا بِمَآ أُرْسِلَ بِهِۦ مُؤْمِنُونَ ﴿٧٥﴾</vt:lpstr>
      <vt:lpstr> قَالَ ٱلَّذِينَ ٱسْتَكْبَرُوٓا۟ إِنَّا بِٱلَّذِىٓ ءَامَنتُم بِهِۦ كَـٰفِرُونَ ﴿٧٦﴾</vt:lpstr>
      <vt:lpstr> فَعَقَرُوا۟ ٱلنَّاقَةَ وَعَتَوْا۟ عَنْ أَمْرِ رَبِّهِمْ وَقَالُوا۟ يَـٰصَـٰلِحُ ٱئْتِنَا بِمَا تَعِدُنَآ إِن كُنتَ مِنَ ٱلْمُرْسَلِينَ ﴿٧٧﴾ </vt:lpstr>
      <vt:lpstr>فَأَخَذَتْهُمُ ٱلرَّجْفَةُ فَأَصْبَحُوا۟ فِى دَارِهِمْ جَـٰثِمِينَ ﴿٧٨﴾</vt:lpstr>
      <vt:lpstr> فَتَوَلَّىٰ عَنْهُمْ وَقَالَ يَـٰقَوْمِ لَقَدْ أَبْلَغْتُكُمْ رِسَالَةَ رَبِّى وَنَصَحْتُ لَكُمْ وَلَـٰكِن لَّا تُحِبُّونَ ٱلنَّـٰصِحِينَ ﴿٧٩﴾</vt:lpstr>
      <vt:lpstr> وَلُوطًا إِذْ قَالَ لِقَوْمِهِۦٓ أَتَأْتُونَ ٱلْفَـٰحِشَةَ مَا سَبَقَكُم بِهَا مِنْ أَحَدٍ مِّنَ ٱلْعَـٰلَمِينَ ﴿٨٠﴾ </vt:lpstr>
      <vt:lpstr>إِنَّكُمْ لَتَأْتُونَ ٱلرِّجَالَ شَهْوَةً مِّن دُونِ ٱلنِّسَآءِ ۚ بَلْ أَنتُمْ قَوْمٌ مُّسْرِفُونَ ﴿٨١﴾</vt:lpstr>
      <vt:lpstr>وَمَا كَانَ جَوَابَ قَوْمِهِۦٓ إِلَّآ أَن قَالُوٓا۟ أَخْرِجُوهُم مِّن قَرْيَتِكُمْ ۖ إِنَّهُمْ أُنَاسٌ يَتَطَهَّرُونَ ﴿٨٢﴾</vt:lpstr>
      <vt:lpstr> فَأَنجَيْنَـٰهُ وَأَهْلَهُۥٓ إِلَّا ٱمْرَأَتَهُۥ كَانَتْ مِنَ ٱلْغَـٰبِرِينَ ﴿٨٣﴾</vt:lpstr>
      <vt:lpstr> وَأَمْطَرْنَا عَلَيْهِم مَّطَرًا ۖ فَٱنظُرْ كَيْفَ كَانَ عَـٰقِبَةُ ٱلْمُجْرِمِينَ ﴿٨٤﴾</vt:lpstr>
      <vt:lpstr> وَإِلَىٰ مَدْيَنَ أَخَاهُمْ شُعَيْبًا ۗ قَالَ يَـٰقَوْمِ ٱعْبُدُوا۟ ٱللَّـهَ مَا لَكُم مِّنْ إِلَـٰهٍ غَيْرُهُۥ ۖ قَدْ جَآءَتْكُم بَيِّنَةٌ مِّن رَّبِّكُمْ ۖ فَأَوْفُوا۟ ٱلْكَيْلَ وَٱلْمِيزَانَ</vt:lpstr>
      <vt:lpstr>وَلَا تَبْخَسُوا۟ ٱلنَّاسَ أَشْيَآءَهُمْ وَلَا تُفْسِدُوا۟ فِى ٱلْأَرْضِ بَعْدَ إِصْلَـٰحِهَا ۚ ذَٰلِكُمْ خَيْرٌ لَّكُمْ إِن كُنتُم مُّؤْمِنِينَ ﴿٨٥﴾</vt:lpstr>
      <vt:lpstr> وَلَا تَقْعُدُوا۟ بِكُلِّ صِرَٰطٍ تُوعِدُونَ وَتَصُدُّونَ عَن سَبِيلِ ٱللَّـهِ مَنْ ءَامَنَ بِهِۦ وَتَبْغُونَهَا عِوَجًا ۚ</vt:lpstr>
      <vt:lpstr>وَٱذْكُرُوٓا۟ إِذْ كُنتُمْ قَلِيلًا فَكَثَّرَكُمْ ۖ وَٱنظُرُوا۟ كَيْفَ كَانَ عَـٰقِبَةُ ٱلْمُفْسِدِينَ ﴿٨٦﴾</vt:lpstr>
      <vt:lpstr> وَإِن كَانَ طَآئِفَةٌ مِّنكُمْ ءَامَنُوا۟ بِٱلَّذِىٓ أُرْسِلْتُ بِهِۦ وَطَآئِفَةٌ لَّمْ يُؤْمِنُوا۟ فَٱصْبِرُوا۟ حَتَّىٰ يَحْكُمَ ٱللَّـهُ بَيْنَنَا ۚ وَهُوَ خَيْرُ ٱلْحَـٰكِمِينَ ﴿٨٧﴾</vt:lpstr>
      <vt:lpstr> قَالَ ٱلْمَلَأُ ٱلَّذِينَ ٱسْتَكْبَرُوا۟ مِن قَوْمِهِۦ لَنُخْرِجَنَّكَ يَـٰشُعَيْبُ وَٱلَّذِينَ ءَامَنُوا۟ مَعَكَ مِن قَرْيَتِنَآ أَوْ لَتَعُودُنَّ فِى مِلَّتِنَا ۚ قَالَ أَوَلَوْ كُنَّا كَـٰرِهِينَ ﴿٨٨﴾</vt:lpstr>
      <vt:lpstr> قَدِ ٱفْتَرَيْنَا عَلَى ٱللَّـهِ كَذِبًا إِنْ عُدْنَا فِى مِلَّتِكُم بَعْدَ إِذْ نَجَّىٰنَا ٱللَّـهُ مِنْهَا ۚ وَمَا يَكُونُ لَنَآ أَن نَّعُودَ فِيهَآ إِلَّآ أَن يَشَآءَ ٱللَّـهُ رَبُّنَا ۚ</vt:lpstr>
      <vt:lpstr>وَسِعَ رَبُّنَا كُلَّ شَىْءٍ عِلْمًا ۚ عَلَى ٱللَّـهِ تَوَكَّلْنَا ۚ رَبَّنَا ٱفْتَحْ بَيْنَنَا وَبَيْنَ قَوْمِنَا بِٱلْحَقِّ وَأَنتَ خَيْرُ ٱلْفَـٰتِحِينَ ﴿٨٩﴾</vt:lpstr>
      <vt:lpstr> وَقَالَ ٱلْمَلَأُ ٱلَّذِينَ كَفَرُوا۟ مِن قَوْمِهِۦ لَئِنِ ٱتَّبَعْتُمْ شُعَيْبًا إِنَّكُمْ إِذًا لَّخَـٰسِرُونَ ﴿٩٠﴾</vt:lpstr>
      <vt:lpstr> فَأَخَذَتْهُمُ ٱلرَّجْفَةُ فَأَصْبَحُوا۟ فِى دَارِهِمْ جَـٰثِمِينَ ﴿٩١﴾</vt:lpstr>
      <vt:lpstr> ٱلَّذِينَ كَذَّبُوا۟ شُعَيْبًا كَأَن لَّمْ يَغْنَوْا۟ فِيهَا ۚ ٱلَّذِينَ كَذَّبُوا۟ شُعَيْبًا كَانُوا۟ هُمُ ٱلْخَـٰسِرِينَ ﴿٩٢﴾</vt:lpstr>
      <vt:lpstr> فَتَوَلَّىٰ عَنْهُمْ وَقَالَ يَـٰقَوْمِ لَقَدْ أَبْلَغْتُكُمْ رِسَـٰلَـٰتِ رَبِّى وَنَصَحْتُ لَكُمْ ۖ فَكَيْفَ ءَاسَىٰ عَلَىٰ قَوْمٍ كَـٰفِرِينَ ﴿٩٣﴾</vt:lpstr>
      <vt:lpstr> وَمَآ أَرْسَلْنَا فِى قَرْيَةٍ مِّن نَّبِىٍّ إِلَّآ أَخَذْنَآ أَهْلَهَا بِٱلْبَأْسَآءِ وَٱلضَّرَّآءِ لَعَلَّهُمْ يَضَّرَّعُونَ ﴿٩٤﴾ </vt:lpstr>
      <vt:lpstr>ثُمَّ بَدَّلْنَا مَكَانَ ٱلسَّيِّئَةِ ٱلْحَسَنَةَ حَتَّىٰ عَفَوا۟ وَّقَالُوا۟ قَدْ مَسَّ ءَابَآءَنَا ٱلضَّرَّآءُ وَٱلسَّرَّآءُ فَأَخَذْنَـٰهُم بَغْتَةً وَهُمْ لَا يَشْعُرُونَ ﴿٩٥﴾</vt:lpstr>
      <vt:lpstr>وَلَوْ أَنَّ أَهْلَ ٱلْقُرَىٰٓ ءَامَنُوا۟ وَٱتَّقَوْا۟ لَفَتَحْنَا عَلَيْهِم بَرَكَـٰتٍ مِّنَ ٱلسَّمَآءِ وَٱلْأَرْضِ وَلَـٰكِن كَذَّبُوا۟ فَأَخَذْنَـٰهُم بِمَا كَانُوا۟ يَكْسِبُونَ ﴿٩٦﴾ </vt:lpstr>
      <vt:lpstr>أَفَأَمِنَ أَهْلُ ٱلْقُرَىٰٓ أَن يَأْتِيَهُم بَأْسُنَا بَيَـٰتًا وَهُمْ نَآئِمُونَ ﴿٩٧﴾</vt:lpstr>
      <vt:lpstr> أَوَأَمِنَ أَهْلُ ٱلْقُرَىٰٓ أَن يَأْتِيَهُم بَأْسُنَا ضُحًى وَهُمْ يَلْعَبُونَ ﴿٩٨﴾</vt:lpstr>
      <vt:lpstr> أَفَأَمِنُوا۟ مَكْرَ ٱللَّـهِ ۚ فَلَا يَأْمَنُ مَكْرَ ٱللَّـهِ إِلَّا ٱلْقَوْمُ ٱلْخَـٰسِرُونَ ﴿٩٩﴾</vt:lpstr>
      <vt:lpstr> أَوَلَمْ يَهْدِ لِلَّذِينَ يَرِثُونَ ٱلْأَرْضَ مِنۢ بَعْدِ أَهْلِهَآ أَن لَّوْ نَشَآءُ أَصَبْنَـٰهُم بِذُنُوبِهِمْ ۚ وَنَطْبَعُ عَلَىٰ قُلُوبِهِمْ فَهُمْ لَا يَسْمَعُونَ ﴿١٠٠﴾</vt:lpstr>
      <vt:lpstr> تِلْكَ ٱلْقُرَىٰ نَقُصُّ عَلَيْكَ مِنْ أَنۢبَآئِهَا ۚ وَلَقَدْ جَآءَتْهُمْ رُسُلُهُم بِٱلْبَيِّنَـٰتِ فَمَا كَانُوا۟ لِيُؤْمِنُوا۟ بِمَا كَذَّبُوا۟ مِن قَبْلُ ۚ كَذَٰلِكَ يَطْبَعُ ٱللَّـهُ عَلَىٰ قُلُوبِ ٱلْكَـٰفِرِينَ ﴿١٠١﴾</vt:lpstr>
      <vt:lpstr> وَمَا وَجَدْنَا لِأَكْثَرِهِم مِّنْ عَهْدٍ ۖ وَإِن وَجَدْنَآ أَكْثَرَهُمْ لَفَـٰسِقِينَ ﴿١٠٢﴾</vt:lpstr>
      <vt:lpstr> ثُمَّ بَعَثْنَا مِنۢ بَعْدِهِم مُّوسَىٰ بِـَٔايَـٰتِنَآ إِلَىٰ فِرْعَوْنَ وَمَلَإِي۟هِۦ فَظَلَمُوا۟ بِهَا ۖ فَٱنظُرْ كَيْفَ كَانَ عَـٰقِبَةُ ٱلْمُفْسِدِينَ ﴿١٠٣﴾</vt:lpstr>
      <vt:lpstr> وَقَالَ مُوسَىٰ يَـٰفِرْعَوْنُ إِنِّى رَسُولٌ مِّن رَّبِّ ٱلْعَـٰلَمِينَ ﴿١٠٤﴾</vt:lpstr>
      <vt:lpstr>حَقِيقٌ عَلَىٰٓ أَن لَّآ أَقُولَ عَلَى ٱللَّـهِ إِلَّا ٱلْحَقَّ ۚ قَدْ جِئْتُكُم بِبَيِّنَةٍ مِّن رَّبِّكُمْ فَأَرْسِلْ مَعِىَ بَنِىٓ إِسْرَٰٓءِيلَ ﴿١٠٥﴾</vt:lpstr>
      <vt:lpstr> قَالَ إِن كُنتَ جِئْتَ بِـَٔايَةٍ فَأْتِ بِهَآ إِن كُنتَ مِنَ ٱلصَّـٰدِقِينَ ﴿١٠٦﴾ </vt:lpstr>
      <vt:lpstr>فَأَلْقَىٰ عَصَاهُ فَإِذَا هِىَ ثُعْبَانٌ مُّبِينٌ ﴿١٠٧﴾</vt:lpstr>
      <vt:lpstr> وَنَزَعَ يَدَهُۥ فَإِذَا هِىَ بَيْضَآءُ لِلنَّـٰظِرِينَ ﴿١٠٨﴾</vt:lpstr>
      <vt:lpstr> قَالَ ٱلْمَلَأُ مِن قَوْمِ فِرْعَوْنَ إِنَّ هَـٰذَا لَسَـٰحِرٌ عَلِيمٌ ﴿١٠٩﴾</vt:lpstr>
      <vt:lpstr> يُرِيدُ أَن يُخْرِجَكُم مِّنْ أَرْضِكُمْ ۖ فَمَاذَا تَأْمُرُونَ ﴿١١٠﴾</vt:lpstr>
      <vt:lpstr> قَالُوٓا۟ أَرْجِهْ وَأَخَاهُ وَأَرْسِلْ فِى ٱلْمَدَآئِنِ حَـٰشِرِينَ ﴿١١١﴾</vt:lpstr>
      <vt:lpstr> يَأْتُوكَ بِكُلِّ سَـٰحِرٍ عَلِيمٍ ﴿١١٢﴾</vt:lpstr>
      <vt:lpstr> وَجَآءَ ٱلسَّحَرَةُ فِرْعَوْنَ قَالُوٓا۟ إِنَّ لَنَا لَأَجْرًا إِن كُنَّا نَحْنُ ٱلْغَـٰلِبِينَ ﴿١١٣﴾ </vt:lpstr>
      <vt:lpstr>قَالَ نَعَمْ وَإِنَّكُمْ لَمِنَ ٱلْمُقَرَّبِينَ ﴿١١٤﴾</vt:lpstr>
      <vt:lpstr> قَالُوا۟ يَـٰمُوسَىٰٓ إِمَّآ أَن تُلْقِىَ وَإِمَّآ أَن نَّكُونَ نَحْنُ ٱلْمُلْقِينَ ﴿١١٥﴾</vt:lpstr>
      <vt:lpstr> قَالَ أَلْقُوا۟ ۖ فَلَمَّآ أَلْقَوْا۟ سَحَرُوٓا۟ أَعْيُنَ ٱلنَّاسِ وَٱسْتَرْهَبُوهُمْ وَجَآءُو بِسِحْرٍ عَظِيمٍ ﴿١١٦﴾</vt:lpstr>
      <vt:lpstr> وَأَوْحَيْنَآ إِلَىٰ مُوسَىٰٓ أَنْ أَلْقِ عَصَاكَ ۖ فَإِذَا هِىَ تَلْقَفُ مَا يَأْفِكُونَ ﴿١١٧﴾</vt:lpstr>
      <vt:lpstr> فَوَقَعَ ٱلْحَقُّ وَبَطَلَ مَا كَانُوا۟ يَعْمَلُونَ ﴿١١٨﴾</vt:lpstr>
      <vt:lpstr> فَغُلِبُوا۟ هُنَالِكَ وَٱنقَلَبُوا۟ صَـٰغِرِينَ ﴿١١٩﴾ </vt:lpstr>
      <vt:lpstr>وَأُلْقِىَ ٱلسَّحَرَةُ سَـٰجِدِينَ ﴿١٢٠﴾</vt:lpstr>
      <vt:lpstr>قَالُوٓا۟ ءَامَنَّا بِرَبِّ ٱلْعَـٰلَمِينَ ﴿١٢١﴾</vt:lpstr>
      <vt:lpstr> رَبِّ مُوسَىٰ وَهَـٰرُونَ ﴿١٢٢﴾ </vt:lpstr>
      <vt:lpstr>قَالَ فِرْعَوْنُ ءَامَنتُم بِهِۦ قَبْلَ أَنْ ءَاذَنَ لَكُمْ ۖ إِنَّ هَـٰذَا لَمَكْرٌ مَّكَرْتُمُوهُ فِى ٱلْمَدِينَةِ لِتُخْرِجُوا۟ مِنْهَآ أَهْلَهَا ۖ فَسَوْفَ تَعْلَمُونَ ﴿١٢٣﴾</vt:lpstr>
      <vt:lpstr> لَأُقَطِّعَنَّ أَيْدِيَكُمْ وَأَرْجُلَكُم مِّنْ خِلَـٰفٍ ثُمَّ لَأُصَلِّبَنَّكُمْ أَجْمَعِينَ ﴿١٢٤﴾ </vt:lpstr>
      <vt:lpstr>قَالُوٓا۟ إِنَّآ إِلَىٰ رَبِّنَا مُنقَلِبُونَ ﴿١٢٥﴾ </vt:lpstr>
      <vt:lpstr>وَمَا تَنقِمُ مِنَّآ إِلَّآ أَنْ ءَامَنَّا بِـَٔايَـٰتِ رَبِّنَا لَمَّا جَآءَتْنَا ۚ رَبَّنَآ أَفْرِغْ عَلَيْنَا صَبْرًا وَتَوَفَّنَا مُسْلِمِينَ ﴿١٢٦﴾</vt:lpstr>
      <vt:lpstr> وَقَالَ ٱلْمَلَأُ مِن قَوْمِ فِرْعَوْنَ أَتَذَرُ مُوسَىٰ وَقَوْمَهُۥ لِيُفْسِدُوا۟ فِى ٱلْأَرْضِ وَيَذَرَكَ وَءَالِهَتَكَ ۚ قَالَ سَنُقَتِّلُ أَبْنَآءَهُمْ وَنَسْتَحْىِۦ نِسَآءَهُمْ وَإِنَّا فَوْقَهُمْ قَـٰهِرُونَ ﴿١٢٧﴾</vt:lpstr>
      <vt:lpstr> قَالَ مُوسَىٰ لِقَوْمِهِ ٱسْتَعِينُوا۟ بِٱللَّـهِ وَٱصْبِرُوٓا۟ ۖ إِنَّ ٱلْأَرْضَ لِلَّـهِ يُورِثُهَا مَن يَشَآءُ مِنْ عِبَادِهِۦ ۖ وَٱلْعَـٰقِبَةُ لِلْمُتَّقِينَ ﴿١٢٨﴾</vt:lpstr>
      <vt:lpstr> قَالُوٓا۟ أُوذِينَا مِن قَبْلِ أَن تَأْتِيَنَا وَمِنۢ بَعْدِ مَا جِئْتَنَا ۚ قَالَ عَسَىٰ رَبُّكُمْ أَن يُهْلِكَ عَدُوَّكُمْ وَيَسْتَخْلِفَكُمْ فِى ٱلْأَرْضِ فَيَنظُرَ كَيْفَ تَعْمَلُونَ ﴿١٢٩﴾</vt:lpstr>
      <vt:lpstr> وَلَقَدْ أَخَذْنَآ ءَالَ فِرْعَوْنَ بِٱلسِّنِينَ وَنَقْصٍ مِّنَ ٱلثَّمَرَٰتِ لَعَلَّهُمْ يَذَّكَّرُونَ ﴿١٣٠﴾</vt:lpstr>
      <vt:lpstr>فَإِذَا جَآءَتْهُمُ ٱلْحَسَنَةُ قَالُوا۟ لَنَا هَـٰذِهِۦ ۖ وَإِن تُصِبْهُمْ سَيِّئَةٌ يَطَّيَّرُوا۟ بِمُوسَىٰ وَمَن مَّعَهُۥٓ ۗ</vt:lpstr>
      <vt:lpstr>أَلَآ إِنَّمَا طَـٰٓئِرُهُمْ عِندَ ٱللَّـهِ وَلَـٰكِنَّ أَكْثَرَهُمْ لَا يَعْلَمُونَ ﴿١٣١﴾</vt:lpstr>
      <vt:lpstr> وَقَالُوا۟ مَهْمَا تَأْتِنَا بِهِۦ مِنْ ءَايَةٍ لِّتَسْحَرَنَا بِهَا فَمَا نَحْنُ لَكَ بِمُؤْمِنِينَ ﴿١٣٢﴾</vt:lpstr>
      <vt:lpstr> فَأَرْسَلْنَا عَلَيْهِمُ ٱلطُّوفَانَ وَٱلْجَرَادَ وَٱلْقُمَّلَ وَٱلضَّفَادِعَ وَٱلدَّمَ ءَايَـٰتٍ مُّفَصَّلَـٰتٍ فَٱسْتَكْبَرُوا۟ وَكَانُوا۟ قَوْمًا مُّجْرِمِينَ ﴿١٣٣﴾</vt:lpstr>
      <vt:lpstr> وَلَمَّا وَقَعَ عَلَيْهِمُ ٱلرِّجْزُ قَالُوا۟ يَـٰمُوسَى ٱدْعُ لَنَا رَبَّكَ بِمَا عَهِدَ عِندَكَ ۖ لَئِن كَشَفْتَ عَنَّا ٱلرِّجْزَ لَنُؤْمِنَنَّ لَكَ وَلَنُرْسِلَنَّ مَعَكَ بَنِىٓ إِسْرَٰٓءِيلَ ﴿١٣٤﴾</vt:lpstr>
      <vt:lpstr> فَلَمَّا كَشَفْنَا عَنْهُمُ ٱلرِّجْزَ إِلَىٰٓ أَجَلٍ هُم بَـٰلِغُوهُ إِذَا هُمْ يَنكُثُونَ ﴿١٣٥﴾</vt:lpstr>
      <vt:lpstr> فَٱنتَقَمْنَا مِنْهُمْ فَأَغْرَقْنَـٰهُمْ فِى ٱلْيَمِّ بِأَنَّهُمْ كَذَّبُوا۟ بِـَٔايَـٰتِنَا وَكَانُوا۟ عَنْهَا غَـٰفِلِينَ ﴿١٣٦﴾</vt:lpstr>
      <vt:lpstr> وَأَوْرَثْنَا ٱلْقَوْمَ ٱلَّذِينَ كَانُوا۟ يُسْتَضْعَفُونَ مَشَـٰرِقَ ٱلْأَرْضِ وَمَغَـٰرِبَهَا ٱلَّتِى بَـٰرَكْنَا فِيهَا ۖ</vt:lpstr>
      <vt:lpstr>ۖ وَتَمَّتْ كَلِمَتُ رَبِّكَ ٱلْحُسْنَىٰ عَلَىٰ بَنِىٓ إِسْرَٰٓءِيلَ بِمَا صَبَرُوا۟ ۖ وَدَمَّرْنَا مَا كَانَ يَصْنَعُ فِرْعَوْنُ وَقَوْمُهُۥ وَمَا كَانُوا۟ يَعْرِشُونَ ﴿١٣٧﴾</vt:lpstr>
      <vt:lpstr>وَجَـٰوَزْنَا بِبَنِىٓ إِسْرَٰٓءِيلَ ٱلْبَحْرَ فَأَتَوْا۟ عَلَىٰ قَوْمٍ يَعْكُفُونَ عَلَىٰٓ أَصْنَامٍ لَّهُمْ ۚ قَالُوا۟ يَـٰمُوسَى ٱجْعَل لَّنَآ إِلَـٰهًا كَمَا لَهُمْ ءَالِهَةٌ ۚ قَالَ إِنَّكُمْ قَوْمٌ تَجْهَلُونَ ﴿١٣٨﴾</vt:lpstr>
      <vt:lpstr> إِنَّ هَـٰٓؤُلَآءِ مُتَبَّرٌ مَّا هُمْ فِيهِ وَبَـٰطِلٌ مَّا كَانُوا۟ يَعْمَلُونَ ﴿١٣٩﴾</vt:lpstr>
      <vt:lpstr> قَالَ أَغَيْرَ ٱللَّـهِ أَبْغِيكُمْ إِلَـٰهًا وَهُوَ فَضَّلَكُمْ عَلَى ٱلْعَـٰلَمِينَ ﴿١٤٠﴾</vt:lpstr>
      <vt:lpstr> وَإِذْ أَنجَيْنَـٰكُم مِّنْ ءَالِ فِرْعَوْنَ يَسُومُونَكُمْ سُوٓءَ ٱلْعَذَابِ ۖ يُقَتِّلُونَ أَبْنَآءَكُمْ وَيَسْتَحْيُونَ نِسَآءَكُمْ ۚ وَفِى ذَٰلِكُم بَلَآءٌ مِّن رَّبِّكُمْ عَظِيمٌ ﴿١٤١﴾</vt:lpstr>
      <vt:lpstr> وَوَٰعَدْنَا مُوسَىٰ ثَلَـٰثِينَ لَيْلَةً وَأَتْمَمْنَـٰهَا بِعَشْرٍ فَتَمَّ مِيقَـٰتُ رَبِّهِۦٓ أَرْبَعِينَ لَيْلَةً ۚ</vt:lpstr>
      <vt:lpstr>وَقَالَ مُوسَىٰ لِأَخِيهِ هَـٰرُونَ ٱخْلُفْنِى فِى قَوْمِى وَأَصْلِحْ وَلَا تَتَّبِعْ سَبِيلَ ٱلْمُفْسِدِينَ ﴿١٤٢﴾</vt:lpstr>
      <vt:lpstr> وَلَمَّا جَآءَ مُوسَىٰ لِمِيقَـٰتِنَا وَكَلَّمَهُۥ رَبُّهُۥ قَالَ رَبِّ أَرِنِىٓ أَنظُرْ إِلَيْكَ ۚ قَالَ لَن تَرَىٰنِى وَلَـٰكِنِ ٱنظُرْ إِلَى ٱلْجَبَلِ فَإِنِ ٱسْتَقَرَّ مَكَانَهُۥ فَسَوْفَ تَرَىٰنِى ۚ</vt:lpstr>
      <vt:lpstr>فَلَمَّا تَجَلَّىٰ رَبُّهُۥ لِلْجَبَلِ جَعَلَهُۥ دَكًّا وَخَرَّ مُوسَىٰ صَعِقًا ۚ فَلَمَّآ أَفَاقَ قَالَ سُبْحَـٰنَكَ تُبْتُ إِلَيْكَ وَأَنَا۠ أَوَّلُ ٱلْمُؤْمِنِينَ ﴿١٤٣﴾</vt:lpstr>
      <vt:lpstr>قَالَ يَـٰمُوسَىٰٓ إِنِّى ٱصْطَفَيْتُكَ عَلَى ٱلنَّاسِ بِرِسَـٰلَـٰتِى وَبِكَلَـٰمِى فَخُذْ مَآ ءَاتَيْتُكَ وَكُن مِّنَ ٱلشَّـٰكِرِينَ ﴿١٤٤﴾ </vt:lpstr>
      <vt:lpstr>وَكَتَبْنَا لَهُۥ فِى ٱلْأَلْوَاحِ مِن كُلِّ شَىْءٍ مَّوْعِظَةً وَتَفْصِيلًا لِّكُلِّ شَىْءٍ فَخُذْهَا بِقُوَّةٍ وَأْمُرْ قَوْمَكَ يَأْخُذُوا۟ بِأَحْسَنِهَا ۚ سَأُو۟رِيكُمْ دَارَ ٱلْفَـٰسِقِينَ ﴿١٤٥﴾</vt:lpstr>
      <vt:lpstr> سَأَصْرِفُ عَنْ ءَايَـٰتِىَ ٱلَّذِينَ يَتَكَبَّرُونَ فِى ٱلْأَرْضِ بِغَيْرِ ٱلْحَقِّ وَإِن يَرَوْا۟ كُلَّ ءَايَةٍ لَّا يُؤْمِنُوا۟ بِهَا</vt:lpstr>
      <vt:lpstr>وَإِن يَرَوْا۟ سَبِيلَ ٱلرُّشْدِ لَا يَتَّخِذُوهُ سَبِيلًا وَإِن يَرَوْا۟ سَبِيلَ ٱلْغَىِّ يَتَّخِذُوهُ سَبِيلًا ۚ ذَٰلِكَ بِأَنَّهُمْ كَذَّبُوا۟ بِـَٔايَـٰتِنَا وَكَانُوا۟ عَنْهَا غَـٰفِلِينَ ﴿١٤٦﴾</vt:lpstr>
      <vt:lpstr> وَٱلَّذِينَ كَذَّبُوا۟ بِـَٔايَـٰتِنَا وَلِقَآءِ ٱلْـَٔاخِرَةِ حَبِطَتْ أَعْمَـٰلُهُمْ ۚ هَلْ يُجْزَوْنَ إِلَّا مَا كَانُوا۟ يَعْمَلُونَ ﴿١٤٧﴾ </vt:lpstr>
      <vt:lpstr>وَٱتَّخَذَ قَوْمُ مُوسَىٰ مِنۢ بَعْدِهِۦ مِنْ حُلِيِّهِمْ عِجْلًا جَسَدًا لَّهُۥ خُوَارٌ ۚ أَلَمْ يَرَوْا۟ أَنَّهُۥ لَا يُكَلِّمُهُمْ وَلَا يَهْدِيهِمْ سَبِيلًا ۘ ٱتَّخَذُوهُ وَكَانُوا۟ ظَـٰلِمِينَ ﴿١٤٨﴾</vt:lpstr>
      <vt:lpstr> وَلَمَّا سُقِطَ فِىٓ أَيْدِيهِمْ وَرَأَوْا۟ أَنَّهُمْ قَدْ ضَلُّوا۟ قَالُوا۟ لَئِن لَّمْ يَرْحَمْنَا رَبُّنَا وَيَغْفِرْ لَنَا لَنَكُونَنَّ مِنَ ٱلْخَـٰسِرِينَ ﴿١٤٩﴾</vt:lpstr>
      <vt:lpstr>وَلَمَّا رَجَعَ مُوسَىٰٓ إِلَىٰ قَوْمِهِۦ غَضْبَـٰنَ أَسِفًا قَالَ بِئْسَمَا خَلَفْتُمُونِى مِنۢ بَعْدِىٓ ۖ أَعَجِلْتُمْ أَمْرَ رَبِّكُمْ ۖ </vt:lpstr>
      <vt:lpstr>وَأَلْقَى ٱلْأَلْوَاحَ وَأَخَذَ بِرَأْسِ أَخِيهِ يَجُرُّهُۥٓ إِلَيْهِ ۚ قَالَ ٱبْنَ أُمَّ إِنَّ ٱلْقَوْمَ ٱسْتَضْعَفُونِى وَكَادُوا۟ يَقْتُلُونَنِى</vt:lpstr>
      <vt:lpstr>فَلَا تُشْمِتْ بِىَ ٱلْأَعْدَآءَ وَلَا تَجْعَلْنِى مَعَ ٱلْقَوْمِ ٱلظَّـٰلِمِينَ ﴿١٥٠﴾</vt:lpstr>
      <vt:lpstr> قَالَ رَبِّ ٱغْفِرْ لِى وَلِأَخِى وَأَدْخِلْنَا فِى رَحْمَتِكَ ۖ وَأَنتَ أَرْحَمُ ٱلرَّٰحِمِينَ ﴿١٥١﴾</vt:lpstr>
      <vt:lpstr> إِنَّ ٱلَّذِينَ ٱتَّخَذُوا۟ ٱلْعِجْلَ سَيَنَالُهُمْ غَضَبٌ مِّن رَّبِّهِمْ وَذِلَّةٌ فِى ٱلْحَيَوٰةِ ٱلدُّنْيَا ۚ وَكَذَٰلِكَ نَجْزِى ٱلْمُفْتَرِينَ ﴿١٥٢﴾ </vt:lpstr>
      <vt:lpstr>وَٱلَّذِينَ عَمِلُوا۟ ٱلسَّيِّـَٔاتِ ثُمَّ تَابُوا۟ مِنۢ بَعْدِهَا وَءَامَنُوٓا۟ إِنَّ رَبَّكَ مِنۢ بَعْدِهَا لَغَفُورٌ رَّحِيمٌ ﴿١٥٣﴾ </vt:lpstr>
      <vt:lpstr>وَلَمَّا سَكَتَ عَن مُّوسَى ٱلْغَضَبُ أَخَذَ ٱلْأَلْوَاحَ ۖ وَفِى نُسْخَتِهَا هُدًى وَرَحْمَةٌ لِّلَّذِينَ هُمْ لِرَبِّهِمْ يَرْهَبُونَ ﴿١٥٤﴾</vt:lpstr>
      <vt:lpstr> وَٱخْتَارَ مُوسَىٰ قَوْمَهُۥ سَبْعِينَ رَجُلًا لِّمِيقَـٰتِنَا ۖ فَلَمَّآ أَخَذَتْهُمُ ٱلرَّجْفَةُ قَالَ رَبِّ لَوْ شِئْتَ أَهْلَكْتَهُم مِّن قَبْلُ وَإِيَّـٰىَ ۖ</vt:lpstr>
      <vt:lpstr>أَتُهْلِكُنَا بِمَا فَعَلَ ٱلسُّفَهَآءُ مِنَّآ ۖ إِنْ هِىَ إِلَّا فِتْنَتُكَ تُضِلُّ بِهَا مَن تَشَآءُ وَتَهْدِى مَن تَشَآءُ ۖ</vt:lpstr>
      <vt:lpstr>أَنتَ وَلِيُّنَا فَٱغْفِرْ لَنَا وَٱرْحَمْنَا ۖ وَأَنتَ خَيْرُ ٱلْغَـٰفِرِينَ ﴿١٥٥﴾</vt:lpstr>
      <vt:lpstr> وَٱكْتُبْ لَنَا فِى هَـٰذِهِ ٱلدُّنْيَا حَسَنَةً وَفِى ٱلْـَٔاخِرَةِ إِنَّا هُدْنَآ إِلَيْكَ ۚ قَالَ عَذَابِىٓ أُصِيبُ بِهِۦ مَنْ أَشَآءُ ۖ</vt:lpstr>
      <vt:lpstr>وَرَحْمَتِى وَسِعَتْ كُلَّ شَىْءٍ ۚ فَسَأَكْتُبُهَا لِلَّذِينَ يَتَّقُونَ وَيُؤْتُونَ ٱلزَّكَوٰةَ وَٱلَّذِينَ هُم بِـَٔايَـٰتِنَا يُؤْمِنُونَ ﴿١٥٦﴾</vt:lpstr>
      <vt:lpstr> ٱلَّذِينَ يَتَّبِعُونَ ٱلرَّسُولَ ٱلنَّبِىَّ ٱلْأُمِّىَّ ٱلَّذِى يَجِدُونَهُۥ مَكْتُوبًا عِندَهُمْ فِى ٱلتَّوْرَىٰةِ وَٱلْإِنجِيلِ يَأْمُرُهُم بِٱلْمَعْرُوفِ وَيَنْهَىٰهُمْ عَنِ ٱلْمُنكَرِ</vt:lpstr>
      <vt:lpstr>وَيُحِلُّ لَهُمُ ٱلطَّيِّبَـٰتِ وَيُحَرِّمُ عَلَيْهِمُ ٱلْخَبَـٰٓئِثَ وَيَضَعُ عَنْهُمْ إِصْرَهُمْ وَٱلْأَغْلَـٰلَ ٱلَّتِى كَانَتْ عَلَيْهِمْ ۚ</vt:lpstr>
      <vt:lpstr>فَٱلَّذِينَ ءَامَنُوا۟ بِهِۦ وَعَزَّرُوهُ وَنَصَرُوهُ وَٱتَّبَعُوا۟ ٱلنُّورَ ٱلَّذِىٓ أُنزِلَ مَعَهُۥٓ ۙ أُو۟لَـٰٓئِكَ هُمُ ٱلْمُفْلِحُونَ ﴿١٥٧﴾</vt:lpstr>
      <vt:lpstr> قُلْ يَـٰٓأَيُّهَا ٱلنَّاسُ إِنِّى رَسُولُ ٱللَّـهِ إِلَيْكُمْ جَمِيعًا ٱلَّذِى لَهُۥ مُلْكُ ٱلسَّمَـٰوَٰتِ وَٱلْأَرْضِ ۖ لَآ إِلَـٰهَ إِلَّا هُوَ يُحْىِۦ وَيُمِيتُ ۖ</vt:lpstr>
      <vt:lpstr>فَـَٔامِنُوا۟ بِٱللَّـهِ وَرَسُولِهِ ٱلنَّبِىِّ ٱلْأُمِّىِّ ٱلَّذِى يُؤْمِنُ بِٱللَّـهِ وَكَلِمَـٰتِهِۦ وَٱتَّبِعُوهُ لَعَلَّكُمْ تَهْتَدُونَ ﴿١٥٨﴾ </vt:lpstr>
      <vt:lpstr>وَمِن قَوْمِ مُوسَىٰٓ أُمَّةٌ يَهْدُونَ بِٱلْحَقِّ وَبِهِۦ يَعْدِلُونَ ﴿١٥٩﴾</vt:lpstr>
      <vt:lpstr>وَقَطَّعْنَـٰهُمُ ٱثْنَتَىْ عَشْرَةَ أَسْبَاطًا أُمَمًا ۚ وَأَوْحَيْنَآ إِلَىٰ مُوسَىٰٓ إِذِ ٱسْتَسْقَىٰهُ قَوْمُهُۥٓ أَنِ ٱضْرِب بِّعَصَاكَ ٱلْحَجَرَ ۖ</vt:lpstr>
      <vt:lpstr>فَٱنۢبَجَسَتْ مِنْهُ ٱثْنَتَا عَشْرَةَ عَيْنًا ۖ قَدْ عَلِمَ كُلُّ أُنَاسٍ مَّشْرَبَهُمْ ۚ وَظَلَّلْنَا عَلَيْهِمُ ٱلْغَمَـٰمَ وَأَنزَلْنَا عَلَيْهِمُ ٱلْمَنَّ وَٱلسَّلْوَىٰ ۖ</vt:lpstr>
      <vt:lpstr>كُلُوا۟ مِن طَيِّبَـٰتِ مَا رَزَقْنَـٰكُمْ ۚ وَمَا ظَلَمُونَا وَلَـٰكِن كَانُوٓا۟ أَنفُسَهُمْ يَظْلِمُونَ ﴿١٦٠﴾</vt:lpstr>
      <vt:lpstr> وَإِذْ قِيلَ لَهُمُ ٱسْكُنُوا۟ هَـٰذِهِ ٱلْقَرْيَةَ وَكُلُوا۟ مِنْهَا حَيْثُ شِئْتُمْ وَقُولُوا۟ حِطَّةٌ وَٱدْخُلُوا۟ ٱلْبَابَ سُجَّدًا نَّغْفِرْ لَكُمْ خَطِيٓـَٔـٰتِكُمْ ۚ سَنَزِيدُ ٱلْمُحْسِنِينَ ﴿١٦١﴾</vt:lpstr>
      <vt:lpstr> فَبَدَّلَ ٱلَّذِينَ ظَلَمُوا۟ مِنْهُمْ قَوْلًا غَيْرَ ٱلَّذِى قِيلَ لَهُمْ فَأَرْسَلْنَا عَلَيْهِمْ رِجْزًا مِّنَ ٱلسَّمَآءِ بِمَا كَانُوا۟ يَظْلِمُونَ ﴿١٦٢﴾ </vt:lpstr>
      <vt:lpstr>وَسْـَٔلْهُمْ عَنِ ٱلْقَرْيَةِ ٱلَّتِى كَانَتْ حَاضِرَةَ ٱلْبَحْرِ إِذْ يَعْدُونَ فِى ٱلسَّبْتِ إِذْ تَأْتِيهِمْ حِيتَانُهُمْ يَوْمَ سَبْتِهِمْ</vt:lpstr>
      <vt:lpstr>شُرَّعًا وَيَوْمَ لَا يَسْبِتُونَ ۙ لَا تَأْتِيهِمْ ۚ كَذَٰلِكَ نَبْلُوهُم بِمَا كَانُوا۟ يَفْسُقُونَ ﴿١٦٣﴾</vt:lpstr>
      <vt:lpstr>وَإِذْ قَالَتْ أُمَّةٌ مِّنْهُمْ لِمَ تَعِظُونَ قَوْمًا ۙ ٱللَّـهُ مُهْلِكُهُمْ أَوْ مُعَذِّبُهُمْ عَذَابًا شَدِيدًا ۖ قَالُوا۟ مَعْذِرَةً إِلَىٰ رَبِّكُمْ وَلَعَلَّهُمْ يَتَّقُونَ ﴿١٦٤﴾</vt:lpstr>
      <vt:lpstr> فَلَمَّا نَسُوا۟ مَا ذُكِّرُوا۟ بِهِۦٓ أَنجَيْنَا ٱلَّذِينَ يَنْهَوْنَ عَنِ ٱلسُّوٓءِ وَأَخَذْنَا ٱلَّذِينَ ظَلَمُوا۟ بِعَذَابٍۭ بَـِٔيسٍۭ بِمَا كَانُوا۟ يَفْسُقُونَ ﴿١٦٥﴾</vt:lpstr>
      <vt:lpstr> فَلَمَّا عَتَوْا۟ عَن مَّا نُهُوا۟ عَنْهُ قُلْنَا لَهُمْ كُونُوا۟ قِرَدَةً خَـٰسِـِٔينَ ﴿١٦٦﴾</vt:lpstr>
      <vt:lpstr> وَإِذْ تَأَذَّنَ رَبُّكَ لَيَبْعَثَنَّ عَلَيْهِمْ إِلَىٰ يَوْمِ ٱلْقِيَـٰمَةِ مَن يَسُومُهُمْ سُوٓءَ ٱلْعَذَابِ ۗ إِنَّ رَبَّكَ لَسَرِيعُ ٱلْعِقَابِ ۖ وَإِنَّهُۥ لَغَفُورٌ رَّحِيمٌ ﴿١٦٧﴾</vt:lpstr>
      <vt:lpstr> وَقَطَّعْنَـٰهُمْ فِى ٱلْأَرْضِ أُمَمًا ۖ مِّنْهُمُ ٱلصَّـٰلِحُونَ وَمِنْهُمْ دُونَ ذَٰلِكَ ۖ وَبَلَوْنَـٰهُم بِٱلْحَسَنَـٰتِ وَٱلسَّيِّـَٔاتِ لَعَلَّهُمْ يَرْجِعُونَ ﴿١٦٨﴾ </vt:lpstr>
      <vt:lpstr>فَخَلَفَ مِنۢ بَعْدِهِمْ خَلْفٌ وَرِثُوا۟ ٱلْكِتَـٰبَ يَأْخُذُونَ عَرَضَ هَـٰذَا ٱلْأَدْنَىٰ وَيَقُولُونَ سَيُغْفَرُ لَنَا</vt:lpstr>
      <vt:lpstr>وَإِن يَأْتِهِمْ عَرَضٌ مِّثْلُهُۥ يَأْخُذُوهُ ۚ أَلَمْ يُؤْخَذْ عَلَيْهِم مِّيثَـٰقُ ٱلْكِتَـٰبِ أَن لَّا يَقُولُوا۟ عَلَى ٱللَّـهِ إِلَّا ٱلْحَقَّ</vt:lpstr>
      <vt:lpstr>وَدَرَسُوا۟ مَا فِيهِ ۗ وَٱلدَّارُ ٱلْـَٔاخِرَةُ خَيْرٌ لِّلَّذِينَ يَتَّقُونَ ۗ أَفَلَا تَعْقِلُونَ ﴿١٦٩﴾</vt:lpstr>
      <vt:lpstr> وَٱلَّذِينَ يُمَسِّكُونَ بِٱلْكِتَـٰبِ وَأَقَامُوا۟ ٱلصَّلَوٰةَ إِنَّا لَا نُضِيعُ أَجْرَ ٱلْمُصْلِحِينَ ﴿١٧٠﴾</vt:lpstr>
      <vt:lpstr> وَإِذْ نَتَقْنَا ٱلْجَبَلَ فَوْقَهُمْ كَأَنَّهُۥ ظُلَّةٌ وَظَنُّوٓا۟ أَنَّهُۥ وَاقِعٌۢ بِهِمْ خُذُوا۟ مَآ ءَاتَيْنَـٰكُم بِقُوَّةٍ وَٱذْكُرُوا۟ مَا فِيهِ لَعَلَّكُمْ تَتَّقُونَ ﴿١٧١﴾ </vt:lpstr>
      <vt:lpstr>وَإِذْ أَخَذَ رَبُّكَ مِنۢ بَنِىٓ ءَادَمَ مِن ظُهُورِهِمْ ذُرِّيَّتَهُمْ وَأَشْهَدَهُمْ عَلَىٰٓ أَنفُسِهِمْ أَلَسْتُ بِرَبِّكُمْ ۖ</vt:lpstr>
      <vt:lpstr>قَالُوا۟ بَلَىٰ ۛ شَهِدْنَآ ۛ أَن تَقُولُوا۟ يَوْمَ ٱلْقِيَـٰمَةِ إِنَّا كُنَّا عَنْ هَـٰذَا غَـٰفِلِينَ ﴿١٧٢﴾ </vt:lpstr>
      <vt:lpstr>أَوْ تَقُولُوٓا۟ إِنَّمَآ أَشْرَكَ ءَابَآؤُنَا مِن قَبْلُ وَكُنَّا ذُرِّيَّةً مِّنۢ بَعْدِهِمْ ۖ أَفَتُهْلِكُنَا بِمَا فَعَلَ ٱلْمُبْطِلُونَ ﴿١٧٣﴾</vt:lpstr>
      <vt:lpstr> وَكَذَٰلِكَ نُفَصِّلُ ٱلْـَٔايَـٰتِ وَلَعَلَّهُمْ يَرْجِعُونَ ﴿١٧٤﴾</vt:lpstr>
      <vt:lpstr> وَٱتْلُ عَلَيْهِمْ نَبَأَ ٱلَّذِىٓ ءَاتَيْنَـٰهُ ءَايَـٰتِنَا فَٱنسَلَخَ مِنْهَا فَأَتْبَعَهُ ٱلشَّيْطَـٰنُ فَكَانَ مِنَ ٱلْغَاوِينَ ﴿١٧٥﴾</vt:lpstr>
      <vt:lpstr> وَلَوْ شِئْنَا لَرَفَعْنَـٰهُ بِهَا وَلَـٰكِنَّهُۥٓ أَخْلَدَ إِلَى ٱلْأَرْضِ وَٱتَّبَعَ هَوَىٰهُ ۚ فَمَثَلُهُۥ كَمَثَلِ ٱلْكَلْبِ</vt:lpstr>
      <vt:lpstr>إِن تَحْمِلْ عَلَيْهِ يَلْهَثْ أَوْ تَتْرُكْهُ يَلْهَث ۚ ذَّٰلِكَ مَثَلُ ٱلْقَوْمِ ٱلَّذِينَ كَذَّبُوا۟ بِـَٔايَـٰتِنَا ۚ فَٱقْصُصِ ٱلْقَصَصَ لَعَلَّهُمْ يَتَفَكَّرُونَ ﴿١٧٦﴾</vt:lpstr>
      <vt:lpstr> سَآءَ مَثَلًا ٱلْقَوْمُ ٱلَّذِينَ كَذَّبُوا۟ بِـَٔايَـٰتِنَا وَأَنفُسَهُمْ كَانُوا۟ يَظْلِمُونَ ﴿١٧٧﴾ </vt:lpstr>
      <vt:lpstr>مَن يَهْدِ ٱللَّـهُ فَهُوَ ٱلْمُهْتَدِى ۖ وَمَن يُضْلِلْ فَأُو۟لَـٰٓئِكَ هُمُ ٱلْخَـٰسِرُونَ ﴿١٧٨﴾</vt:lpstr>
      <vt:lpstr>وَلَقَدْ ذَرَأْنَا لِجَهَنَّمَ كَثِيرًا مِّنَ ٱلْجِنِّ وَٱلْإِنسِ ۖ لَهُمْ قُلُوبٌ لَّا يَفْقَهُونَ بِهَا وَلَهُمْ أَعْيُنٌ لَّا يُبْصِرُونَ بِهَا</vt:lpstr>
      <vt:lpstr>وَلَهُمْ ءَاذَانٌ لَّا يَسْمَعُونَ بِهَآ ۚ أُو۟لَـٰٓئِكَ كَٱلْأَنْعَـٰمِ بَلْ هُمْ أَضَلُّ ۚ أُو۟لَـٰٓئِكَ هُمُ ٱلْغَـٰفِلُونَ ﴿١٧٩﴾</vt:lpstr>
      <vt:lpstr> وَلِلَّـهِ ٱلْأَسْمَآءُ ٱلْحُسْنَىٰ فَٱدْعُوهُ بِهَا ۖ وَذَرُوا۟ ٱلَّذِينَ يُلْحِدُونَ فِىٓ أَسْمَـٰٓئِهِۦ ۚ سَيُجْزَوْنَ مَا كَانُوا۟ يَعْمَلُونَ ﴿١٨٠﴾</vt:lpstr>
      <vt:lpstr> وَمِمَّنْ خَلَقْنَآ أُمَّةٌ يَهْدُونَ بِٱلْحَقِّ وَبِهِۦ يَعْدِلُونَ ﴿١٨١﴾</vt:lpstr>
      <vt:lpstr> وَٱلَّذِينَ كَذَّبُوا۟ بِـَٔايَـٰتِنَا سَنَسْتَدْرِجُهُم مِّنْ حَيْثُ لَا يَعْلَمُونَ ﴿١٨٢﴾</vt:lpstr>
      <vt:lpstr> وَأُمْلِى لَهُمْ ۚ إِنَّ كَيْدِى مَتِينٌ ﴿١٨٣﴾ </vt:lpstr>
      <vt:lpstr>أَوَلَمْ يَتَفَكَّرُوا۟ ۗ مَا بِصَاحِبِهِم مِّن جِنَّةٍ ۚ إِنْ هُوَ إِلَّا نَذِيرٌ مُّبِينٌ ﴿١٨٤﴾ </vt:lpstr>
      <vt:lpstr>أَوَلَمْ يَنظُرُوا۟ فِى مَلَكُوتِ ٱلسَّمَـٰوَٰتِ وَٱلْأَرْضِ وَمَا خَلَقَ ٱللَّـهُ مِن شَىْءٍ وَأَنْ عَسَىٰٓ أَن يَكُونَ قَدِ ٱقْتَرَبَ أَجَلُهُمْ ۖ فَبِأَىِّ حَدِيثٍۭ بَعْدَهُۥ يُؤْمِنُونَ ﴿١٨٥﴾</vt:lpstr>
      <vt:lpstr> مَن يُضْلِلِ ٱللَّـهُ فَلَا هَادِىَ لَهُۥ ۚ وَيَذَرُهُمْ فِى طُغْيَـٰنِهِمْ يَعْمَهُونَ ﴿١٨٦﴾</vt:lpstr>
      <vt:lpstr> يَسْـَٔلُونَكَ عَنِ ٱلسَّاعَةِ أَيَّانَ مُرْسَىٰهَا ۖ قُلْ إِنَّمَا عِلْمُهَا عِندَ رَبِّى ۖ لَا يُجَلِّيهَا لِوَقْتِهَآ إِلَّا هُوَ ۚ ثَقُلَتْ فِى ٱلسَّمَـٰوَٰتِ وَٱلْأَرْضِ ۚ</vt:lpstr>
      <vt:lpstr>لَا تَأْتِيكُمْ إِلَّا بَغْتَةً ۗ يَسْـَٔلُونَكَ كَأَنَّكَ حَفِىٌّ عَنْهَا ۖ قُلْ إِنَّمَا عِلْمُهَا عِندَ ٱللَّـهِ وَلَـٰكِنَّ أَكْثَرَ ٱلنَّاسِ لَا يَعْلَمُونَ ﴿١٨٧﴾</vt:lpstr>
      <vt:lpstr>قُل لَّآ أَمْلِكُ لِنَفْسِى نَفْعًا وَلَا ضَرًّا إِلَّا مَا شَآءَ ٱللَّـهُ ۚ وَلَوْ كُنتُ أَعْلَمُ ٱلْغَيْبَ لَٱسْتَكْثَرْتُ مِنَ ٱلْخَيْرِ</vt:lpstr>
      <vt:lpstr>وَمَا مَسَّنِىَ ٱلسُّوٓءُ ۚ إِنْ أَنَا۠ إِلَّا نَذِيرٌ وَبَشِيرٌ لِّقَوْمٍ يُؤْمِنُونَ ﴿١٨٨﴾</vt:lpstr>
      <vt:lpstr> هُوَ ٱلَّذِى خَلَقَكُم مِّن نَّفْسٍ وَٰحِدَةٍ وَجَعَلَ مِنْهَا زَوْجَهَا لِيَسْكُنَ إِلَيْهَا ۖ فَلَمَّا تَغَشَّىٰهَا حَمَلَتْ حَمْلًا خَفِيفًا فَمَرَّتْ بِهِۦ ۖ</vt:lpstr>
      <vt:lpstr>فَلَمَّآ أَثْقَلَت دَّعَوَا ٱللَّـهَ رَبَّهُمَا لَئِنْ ءَاتَيْتَنَا صَـٰلِحًا لَّنَكُونَنَّ مِنَ ٱلشَّـٰكِرِينَ ﴿١٨٩﴾</vt:lpstr>
      <vt:lpstr> فَلَمَّآ ءَاتَىٰهُمَا صَـٰلِحًا جَعَلَا لَهُۥ شُرَكَآءَ فِيمَآ ءَاتَىٰهُمَا ۚ فَتَعَـٰلَى ٱللَّـهُ عَمَّا يُشْرِكُونَ ﴿١٩٠﴾</vt:lpstr>
      <vt:lpstr> أَيُشْرِكُونَ مَا لَا يَخْلُقُ شَيْـًٔا وَهُمْ يُخْلَقُونَ ﴿١٩١﴾ </vt:lpstr>
      <vt:lpstr>وَلَا يَسْتَطِيعُونَ لَهُمْ نَصْرًا وَلَآ أَنفُسَهُمْ يَنصُرُونَ ﴿١٩٢﴾</vt:lpstr>
      <vt:lpstr> وَإِن تَدْعُوهُمْ إِلَى ٱلْهُدَىٰ لَا يَتَّبِعُوكُمْ ۚ سَوَآءٌ عَلَيْكُمْ أَدَعَوْتُمُوهُمْ أَمْ أَنتُمْ صَـٰمِتُونَ ﴿١٩٣﴾</vt:lpstr>
      <vt:lpstr> إِنَّ ٱلَّذِينَ تَدْعُونَ مِن دُونِ ٱللَّـهِ عِبَادٌ أَمْثَالُكُمْ ۖ فَٱدْعُوهُمْ فَلْيَسْتَجِيبُوا۟ لَكُمْ إِن كُنتُمْ صَـٰدِقِينَ ﴿١٩٤﴾</vt:lpstr>
      <vt:lpstr> أَلَهُمْ أَرْجُلٌ يَمْشُونَ بِهَآ ۖ أَمْ لَهُمْ أَيْدٍ يَبْطِشُونَ بِهَآ ۖ أَمْ لَهُمْ أَعْيُنٌ يُبْصِرُونَ بِهَآ ۖ أَمْ لَهُمْ ءَاذَانٌ يَسْمَعُونَ بِهَا ۗ</vt:lpstr>
      <vt:lpstr>قُلِ ٱدْعُوا۟ شُرَكَآءَكُمْ ثُمَّ كِيدُونِ فَلَا تُنظِرُونِ ﴿١٩٥﴾</vt:lpstr>
      <vt:lpstr>إِنَّ وَلِـِّۧىَ ٱللَّـهُ ٱلَّذِى نَزَّلَ ٱلْكِتَـٰبَ ۖ وَهُوَ يَتَوَلَّى ٱلصَّـٰلِحِينَ ﴿١٩٦﴾</vt:lpstr>
      <vt:lpstr> وَٱلَّذِينَ تَدْعُونَ مِن دُونِهِۦ لَا يَسْتَطِيعُونَ نَصْرَكُمْ وَلَآ أَنفُسَهُمْ يَنصُرُونَ ﴿١٩٧﴾</vt:lpstr>
      <vt:lpstr> وَإِن تَدْعُوهُمْ إِلَى ٱلْهُدَىٰ لَا يَسْمَعُوا۟ ۖ وَتَرَىٰهُمْ يَنظُرُونَ إِلَيْكَ وَهُمْ لَا يُبْصِرُونَ ﴿١٩٨﴾ </vt:lpstr>
      <vt:lpstr>خُذِ ٱلْعَفْوَ وَأْمُرْ بِٱلْعُرْفِ وَأَعْرِضْ عَنِ ٱلْجَـٰهِلِينَ ﴿١٩٩﴾</vt:lpstr>
      <vt:lpstr> وَإِمَّا يَنزَغَنَّكَ مِنَ ٱلشَّيْطَـٰنِ نَزْغٌ فَٱسْتَعِذْ بِٱللَّـهِ ۚ إِنَّهُۥ سَمِيعٌ عَلِيمٌ ﴿٢٠٠﴾</vt:lpstr>
      <vt:lpstr> إِنَّ ٱلَّذِينَ ٱتَّقَوْا۟ إِذَا مَسَّهُمْ طَـٰٓئِفٌ مِّنَ ٱلشَّيْطَـٰنِ تَذَكَّرُوا۟ فَإِذَا هُم مُّبْصِرُونَ ﴿٢٠١﴾</vt:lpstr>
      <vt:lpstr> وَإِخْوَٰنُهُمْ يَمُدُّونَهُمْ فِى ٱلْغَىِّ ثُمَّ لَا يُقْصِرُونَ ﴿٢٠٢﴾ </vt:lpstr>
      <vt:lpstr>وَإِذَا لَمْ تَأْتِهِم بِـَٔايَةٍ قَالُوا۟ لَوْلَا ٱجْتَبَيْتَهَا ۚ قُلْ إِنَّمَآ أَتَّبِعُ مَا يُوحَىٰٓ إِلَىَّ مِن رَّبِّى ۚ</vt:lpstr>
      <vt:lpstr>هَـٰذَا بَصَآئِرُ مِن رَّبِّكُمْ وَهُدًى وَرَحْمَةٌ لِّقَوْمٍ يُؤْمِنُونَ ﴿٢٠٣﴾</vt:lpstr>
      <vt:lpstr> وَإِذَا قُرِئَ ٱلْقُرْءَانُ فَٱسْتَمِعُوا۟ لَهُۥ وَأَنصِتُوا۟ لَعَلَّكُمْ تُرْحَمُونَ ﴿٢٠٤﴾</vt:lpstr>
      <vt:lpstr> وَٱذْكُر رَّبَّكَ فِى نَفْسِكَ تَضَرُّعًا وَخِيفَةً وَدُونَ ٱلْجَهْرِ مِنَ ٱلْقَوْلِ بِٱلْغُدُوِّ وَٱلْـَٔاصَالِ وَلَا تَكُن مِّنَ ٱلْغَـٰفِلِينَ ﴿٢٠٥﴾ </vt:lpstr>
      <vt:lpstr>إِنَّ ٱلَّذِينَ عِندَ رَبِّكَ لَا يَسْتَكْبِرُونَ عَنْ عِبَادَتِهِۦ وَيُسَبِّحُونَهُۥ وَلَهُۥ يَسْجُدُونَ ۩ ﴿٢٠٦﴾</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286</cp:revision>
  <dcterms:created xsi:type="dcterms:W3CDTF">2005-07-27T05:58:58Z</dcterms:created>
  <dcterms:modified xsi:type="dcterms:W3CDTF">2020-04-30T06:10:37Z</dcterms:modified>
</cp:coreProperties>
</file>